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core.xml" ContentType="application/vnd.openxmlformats-package.core-properties+xml"/>
  <Override PartName="/ppt/metadata" ContentType="application/binary"/>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showSpecialPlsOnTitleSld="0">
  <p:sldMasterIdLst>
    <p:sldMasterId id="2147483648" r:id="rId3"/>
    <p:sldMasterId id="2147483651" r:id="rId4"/>
  </p:sldMasterIdLst>
  <p:notesMasterIdLst>
    <p:notesMasterId r:id="rId5"/>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41" roundtripDataSignature="AMtx7mipoJp47m5BXg6Ke8J6VYdVUYFKL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5"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41"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Title slide. Presented by Wadood Chaudhary, 7formations.</a:t>
            </a:r>
          </a:p>
          <a:p/>
          <a:p>
            <a:r>
              <a:t>From the course video: Hi, I'm Wadood Chaudhary, and welcome to Applied AI Literacy at Work.</a:t>
            </a:r>
          </a:p>
          <a:p/>
          <a:p>
            <a:r>
              <a:t>From the course video: Let me start with a question. Have you ever asked an AI tool something, gotten a confident, well-written answer, and then found out it was wrong? If so, you already know why this course exists.</a:t>
            </a:r>
          </a:p>
        </p:txBody>
      </p:sp>
      <p:sp>
        <p:nvSpPr>
          <p:cNvPr id="4" name="Slide Number Placeholder 3"/>
          <p:cNvSpPr>
            <a:spLocks noGrp="1"/>
          </p:cNvSpPr>
          <p:nvPr>
            <p:ph type="sldNum" idx="12"/>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Welcome everyone and take the start-of-session attendance check (platform log plus roll call or poll).</a:t>
            </a:r>
          </a:p>
          <a:p/>
          <a:p>
            <a:r>
              <a:t>Go around the room with the five prompts. Keep answers short and remind people not to share confidential details about customers, patients, or their employer.</a:t>
            </a:r>
          </a:p>
          <a:p/>
          <a:p>
            <a:r>
              <a:t>From the course video: Hi, I'm Wadood Chaudhary, and welcome to Applied AI Literacy at Work.</a:t>
            </a:r>
          </a:p>
          <a:p/>
          <a:p>
            <a:r>
              <a:t>From the course video: Let me start with a question. Have you ever asked an AI tool something, gotten a confident, well-written answer, and then found out it was wrong? If so, you already know why this course exists.</a:t>
            </a:r>
          </a:p>
          <a:p/>
          <a:p>
            <a:r>
              <a:t>From the course video: AI tools are now built into the email, documents, and phones many of us use every day. A lot of people are using them with no training at all. Others are avoiding them because they are not sure what is allowed. Both of those are risky. This course is about getting comfortable and getting careful at the same time.</a:t>
            </a:r>
          </a:p>
          <a:p/>
          <a:p>
            <a:r>
              <a:t>From the course video: This is not a lecture series. There are three live sessions, two hours each, one week apart. I will be with you the whole time, and you will spend most of each session doing, not watching. You will work in pairs. You will work in small groups. And you will work on the kinds of tasks you actually do at your job.</a:t>
            </a:r>
          </a:p>
        </p:txBody>
      </p:sp>
      <p:sp>
        <p:nvSpPr>
          <p:cNvPr id="4" name="Slide Number Placeholder 3"/>
          <p:cNvSpPr>
            <a:spLocks noGrp="1"/>
          </p:cNvSpPr>
          <p:nvPr>
            <p:ph type="sldNum" idx="12"/>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Walk through the course at a glance: 3 live sessions of 2 hours, one per week over 3 weeks, 6 instructional hours in total.</a:t>
            </a:r>
          </a:p>
          <a:p/>
          <a:p>
            <a:r>
              <a:t>Every session ends with a hands-on lab and a short review. Attendance is checked at the start and end of each session.</a:t>
            </a:r>
          </a:p>
        </p:txBody>
      </p:sp>
      <p:sp>
        <p:nvSpPr>
          <p:cNvPr id="4" name="Slide Number Placeholder 3"/>
          <p:cNvSpPr>
            <a:spLocks noGrp="1"/>
          </p:cNvSpPr>
          <p:nvPr>
            <p:ph type="sldNum" idx="12"/>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Read the objectives aloud and connect each to a lab in the course.</a:t>
            </a:r>
          </a:p>
          <a:p/>
          <a:p>
            <a:r>
              <a:t>Workplace tasks addressed: Drafting routine emails and notices; Summarizing a long policy or vendor document; Turning notes into a checklist; Answering common customer questions from an approved FAQ; Recognizing when not to use AI.</a:t>
            </a:r>
          </a:p>
        </p:txBody>
      </p:sp>
      <p:sp>
        <p:nvSpPr>
          <p:cNvPr id="4" name="Slide Number Placeholder 3"/>
          <p:cNvSpPr>
            <a:spLocks noGrp="1"/>
          </p:cNvSpPr>
          <p:nvPr>
            <p:ph type="sldNum" idx="12"/>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Audience: W-2 incumbent workers of Massachusetts private employers, with priority on small and medium-sized businesses.</a:t>
            </a:r>
          </a:p>
          <a:p/>
          <a:p>
            <a:r>
              <a:t>Prerequisites: None beyond basic computer use (email, web browser, word processor). Trainees take a 10-minute self-check against the DOL literacy areas at session 1; the course builds above that floor.</a:t>
            </a:r>
          </a:p>
        </p:txBody>
      </p:sp>
      <p:sp>
        <p:nvSpPr>
          <p:cNvPr id="4" name="Slide Number Placeholder 3"/>
          <p:cNvSpPr>
            <a:spLocks noGrp="1"/>
          </p:cNvSpPr>
          <p:nvPr>
            <p:ph type="sldNum" idx="12"/>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Read these rules aloud at the start of every session.</a:t>
            </a:r>
          </a:p>
          <a:p/>
          <a:p>
            <a:r>
              <a:t>Assume prompts and outputs can be logged and reviewed. PHI is never used in class, even if a tool is covered by a HIPAA business associate agreement.</a:t>
            </a:r>
          </a:p>
          <a:p/>
          <a:p>
            <a:r>
              <a:t>Fictional organizations used in labs include Bayside Precision Parts, Charles River Family Dental, Pioneer Valley Mutual Insurance Agency, North Shore Builders, Cape Harbor Inn, Merrimack Freight &amp; Logistics, Back Bay Accounting Partners, and Lowell BioSupply. All are fictional.</a:t>
            </a:r>
          </a:p>
          <a:p/>
          <a:p>
            <a:r>
              <a:t>From the course video: A few ground rules. Every example in class uses fictional companies and fictional data. If you want to practice on your own work, we will show you how to strip out names, numbers, and anything confidential first. And we will only use tools your employer allows.</a:t>
            </a:r>
          </a:p>
        </p:txBody>
      </p:sp>
      <p:sp>
        <p:nvSpPr>
          <p:cNvPr id="4" name="Slide Number Placeholder 3"/>
          <p:cNvSpPr>
            <a:spLocks noGrp="1"/>
          </p:cNvSpPr>
          <p:nvPr>
            <p:ph type="sldNum" idx="12"/>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Session 1 agenda. Take the start-of-session attendance check and read the data rules aloud before any hands-on work.</a:t>
            </a:r>
          </a:p>
          <a:p/>
          <a:p>
            <a:r>
              <a:t>From the course video: In the first session, we look at what AI is really doing when it answers you. In plain terms, it is predicting words. That is why it can sound sure even when it is guessing. Then you will build something I call your personal AI use map. You list the tasks you do in a normal week, and you sort them into three piles. Good fit for AI. Use with care. And do not use AI at all. Most people are surprised by what lands in each pile.</a:t>
            </a:r>
          </a:p>
        </p:txBody>
      </p:sp>
      <p:sp>
        <p:nvSpPr>
          <p:cNvPr id="4" name="Slide Number Placeholder 3"/>
          <p:cNvSpPr>
            <a:spLocks noGrp="1"/>
          </p:cNvSpPr>
          <p:nvPr>
            <p:ph type="sldNum" idx="12"/>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Hand out the self-check and give trainees ten minutes. Stress that it is not graded and is only for their own baseline.</a:t>
            </a:r>
          </a:p>
          <a:p/>
          <a:p>
            <a:r>
              <a:t>Explain that the RFQ adopts the U.S. Department of Labor AI Literacy Framework as the floor. Knowing the five areas is the start; in this course they apply them to their own job and prove it with a checked work product.</a:t>
            </a:r>
          </a:p>
        </p:txBody>
      </p:sp>
      <p:sp>
        <p:nvSpPr>
          <p:cNvPr id="4" name="Slide Number Placeholder 3"/>
          <p:cNvSpPr>
            <a:spLocks noGrp="1"/>
          </p:cNvSpPr>
          <p:nvPr>
            <p:ph type="sldNum" idx="12"/>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Use the plain-language version from the course video: it is predicting words. That is why it can sound sure even when it is guessing.</a:t>
            </a:r>
          </a:p>
          <a:p/>
          <a:p>
            <a:r>
              <a:t>Ask: has anyone had a confident, well-written answer that turned out to be wrong? Collect one or two stories. Do not demo with real company data.</a:t>
            </a:r>
          </a:p>
        </p:txBody>
      </p:sp>
      <p:sp>
        <p:nvSpPr>
          <p:cNvPr id="4" name="Slide Number Placeholder 3"/>
          <p:cNvSpPr>
            <a:spLocks noGrp="1"/>
          </p:cNvSpPr>
          <p:nvPr>
            <p:ph type="sldNum" idx="12"/>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Walk through each category and ask trainees to raise a hand if they have seen it in their own tools.</a:t>
            </a:r>
          </a:p>
          <a:p/>
          <a:p>
            <a:r>
              <a:t>Make the point that "it was already in Outlook" does not mean it is approved. Ask them to check the employer's approved-tool list.</a:t>
            </a:r>
          </a:p>
        </p:txBody>
      </p:sp>
      <p:sp>
        <p:nvSpPr>
          <p:cNvPr id="4" name="Slide Number Placeholder 3"/>
          <p:cNvSpPr>
            <a:spLocks noGrp="1"/>
          </p:cNvSpPr>
          <p:nvPr>
            <p:ph type="sldNum" idx="12"/>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This slide sets up Lab 1. Give one example from each pile using a fictional company such as Cape Harbor Inn or Bayside Precision Parts.</a:t>
            </a:r>
          </a:p>
          <a:p/>
          <a:p>
            <a:r>
              <a:t>Most people are surprised by what lands in each pile. A task can be a good fit and still need care if a customer will read the result.</a:t>
            </a:r>
          </a:p>
        </p:txBody>
      </p:sp>
      <p:sp>
        <p:nvSpPr>
          <p:cNvPr id="4" name="Slide Number Placeholder 3"/>
          <p:cNvSpPr>
            <a:spLocks noGrp="1"/>
          </p:cNvSpPr>
          <p:nvPr>
            <p:ph type="sldNum" idx="12"/>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Give 20 minutes for individual work and 10 minutes for pair comparison in breakouts.</a:t>
            </a:r>
          </a:p>
          <a:p/>
          <a:p>
            <a:r>
              <a:t>Circulate and check that reasons are specific. "Saves time" is not a reason on its own; "routine wording from an approved template" is.</a:t>
            </a:r>
          </a:p>
          <a:p/>
          <a:p>
            <a:r>
              <a:t>Data reminder: labs use fictional companies and fictional data in the employer-approved tool (or the 7formations sandbox or paper if no tool is approved).</a:t>
            </a:r>
          </a:p>
        </p:txBody>
      </p:sp>
      <p:sp>
        <p:nvSpPr>
          <p:cNvPr id="4" name="Slide Number Placeholder 3"/>
          <p:cNvSpPr>
            <a:spLocks noGrp="1"/>
          </p:cNvSpPr>
          <p:nvPr>
            <p:ph type="sldNum" idx="12"/>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Take two or three answers to each question. Remind trainees to bring their draft map to session 2.</a:t>
            </a:r>
          </a:p>
          <a:p/>
          <a:p>
            <a:r>
              <a:t>Takeaways: Generative AI predicts likely words; fluent can still be false. AI features are already inside everyday tools, and the same rules apply. Every task can be sorted into good fit, use with care, or no AI.</a:t>
            </a:r>
          </a:p>
        </p:txBody>
      </p:sp>
      <p:sp>
        <p:nvSpPr>
          <p:cNvPr id="4" name="Slide Number Placeholder 3"/>
          <p:cNvSpPr>
            <a:spLocks noGrp="1"/>
          </p:cNvSpPr>
          <p:nvPr>
            <p:ph type="sldNum" idx="12"/>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Session 2 agenda. Take the start-of-session attendance check and read the data rules aloud before any hands-on work.</a:t>
            </a:r>
          </a:p>
          <a:p/>
          <a:p>
            <a:r>
              <a:t>From the course video: In the second session, we practice checking the work. I will hand you answers from a made-up insurance agency, and your job is to find the mistakes. Some are obvious. Some are not. You will learn a four-step check: source, facts, numbers, and tone. It takes about a minute, and it catches most problems. We also cover what must never go into a prompt. Customer names with account numbers. Social Security numbers. Patient health information. Your company's pricing, bids, or private financials. Massachusetts has a data protection law, chapter 93H, and your employer has its own rules. We will make those rules simple enough to remember on a busy day. My short version is this. If you would not leave it on the shared office printer, do not paste it into a prompt.</a:t>
            </a:r>
          </a:p>
        </p:txBody>
      </p:sp>
      <p:sp>
        <p:nvSpPr>
          <p:cNvPr id="4" name="Slide Number Placeholder 3"/>
          <p:cNvSpPr>
            <a:spLocks noGrp="1"/>
          </p:cNvSpPr>
          <p:nvPr>
            <p:ph type="sldNum" idx="12"/>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Hand out the five answers about the fictional Pioneer Valley Mutual Insurance Agency. Pairs have 15 minutes.</a:t>
            </a:r>
          </a:p>
          <a:p/>
          <a:p>
            <a:r>
              <a:t>Debrief by asking which errors were caught by reading carefully and which needed the source document. That leads straight into the four-step check.</a:t>
            </a:r>
          </a:p>
        </p:txBody>
      </p:sp>
      <p:sp>
        <p:nvSpPr>
          <p:cNvPr id="4" name="Slide Number Placeholder 3"/>
          <p:cNvSpPr>
            <a:spLocks noGrp="1"/>
          </p:cNvSpPr>
          <p:nvPr>
            <p:ph type="sldNum" idx="12"/>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The check takes about a minute and catches most problems. Model it live on one of the drill answers.</a:t>
            </a:r>
          </a:p>
          <a:p/>
          <a:p>
            <a:r>
              <a:t>Stress the decision step. Writing keep, fix, or discard makes the trainee accountable for the output, which is the habit we want.</a:t>
            </a:r>
          </a:p>
        </p:txBody>
      </p:sp>
      <p:sp>
        <p:nvSpPr>
          <p:cNvPr id="4" name="Slide Number Placeholder 3"/>
          <p:cNvSpPr>
            <a:spLocks noGrp="1"/>
          </p:cNvSpPr>
          <p:nvPr>
            <p:ph type="sldNum" idx="12"/>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Read the never list aloud. Massachusetts protects personal information under chapter 93H and 201 CMR 17.00, and the employer has its own rules.</a:t>
            </a:r>
          </a:p>
          <a:p/>
          <a:p>
            <a:r>
              <a:t>Use the shared-printer test as the memory aid. Class labs use fictional data only.</a:t>
            </a:r>
          </a:p>
        </p:txBody>
      </p:sp>
      <p:sp>
        <p:nvSpPr>
          <p:cNvPr id="4" name="Slide Number Placeholder 3"/>
          <p:cNvSpPr>
            <a:spLocks noGrp="1"/>
          </p:cNvSpPr>
          <p:nvPr>
            <p:ph type="sldNum" idx="12"/>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If the employer supplied its AI use policy at intake, teach from it. Otherwise use the course model policy.</a:t>
            </a:r>
          </a:p>
          <a:p/>
          <a:p>
            <a:r>
              <a:t>Ask each trainee to write down the name of their approved tool and the person they would report a data slip to.</a:t>
            </a:r>
          </a:p>
        </p:txBody>
      </p:sp>
      <p:sp>
        <p:nvSpPr>
          <p:cNvPr id="4" name="Slide Number Placeholder 3"/>
          <p:cNvSpPr>
            <a:spLocks noGrp="1"/>
          </p:cNvSpPr>
          <p:nvPr>
            <p:ph type="sldNum" idx="12"/>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Run the sort as a timed team game, then score together. Any team that misses a "never" card re-sorts until it is right.</a:t>
            </a:r>
          </a:p>
          <a:p/>
          <a:p>
            <a:r>
              <a:t>Use the second half for the checked draft. Spot-check at least one log per breakout room.</a:t>
            </a:r>
          </a:p>
          <a:p/>
          <a:p>
            <a:r>
              <a:t>Data reminder: labs use fictional companies and fictional data in the employer-approved tool (or the 7formations sandbox or paper if no tool is approved).</a:t>
            </a:r>
          </a:p>
        </p:txBody>
      </p:sp>
      <p:sp>
        <p:nvSpPr>
          <p:cNvPr id="4" name="Slide Number Placeholder 3"/>
          <p:cNvSpPr>
            <a:spLocks noGrp="1"/>
          </p:cNvSpPr>
          <p:nvPr>
            <p:ph type="sldNum" idx="12"/>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Ask for answers in chat or aloud. Confirm the data sorting scores before trainees leave.</a:t>
            </a:r>
          </a:p>
          <a:p/>
          <a:p>
            <a:r>
              <a:t>Discussion questions: Name three kinds of data that must never go into a prompt Which step of the check would have caught the hardest error today?</a:t>
            </a:r>
          </a:p>
        </p:txBody>
      </p:sp>
      <p:sp>
        <p:nvSpPr>
          <p:cNvPr id="4" name="Slide Number Placeholder 3"/>
          <p:cNvSpPr>
            <a:spLocks noGrp="1"/>
          </p:cNvSpPr>
          <p:nvPr>
            <p:ph type="sldNum" idx="12"/>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Session 3 agenda. Take the start-of-session attendance check and read the data rules aloud before any hands-on work.</a:t>
            </a:r>
          </a:p>
          <a:p/>
          <a:p>
            <a:r>
              <a:t>From the course video: In the third session, you put it all together. We build three prompts for three real task types from your job, in the tool your employer has approved. Maybe that is a customer reply, a meeting summary, or a checklist from a long procedure. You will test them, check them, and swap with a partner for review. Then you will explain one AI limit to your partner as if they were a new hire. If you can teach it, you understand it.</a:t>
            </a:r>
          </a:p>
        </p:txBody>
      </p:sp>
      <p:sp>
        <p:nvSpPr>
          <p:cNvPr id="4" name="Slide Number Placeholder 3"/>
          <p:cNvSpPr>
            <a:spLocks noGrp="1"/>
          </p:cNvSpPr>
          <p:nvPr>
            <p:ph type="sldNum" idx="12"/>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Demonstrate one prompt live in the employer's approved tool, for example a customer reply from an approved FAQ for Cape Harbor Inn.</a:t>
            </a:r>
          </a:p>
          <a:p/>
          <a:p>
            <a:r>
              <a:t>Then trainees build the same pattern for their own task type. Common picks: a customer reply, a meeting summary, a checklist from a long procedure.</a:t>
            </a:r>
          </a:p>
        </p:txBody>
      </p:sp>
      <p:sp>
        <p:nvSpPr>
          <p:cNvPr id="4" name="Slide Number Placeholder 3"/>
          <p:cNvSpPr>
            <a:spLocks noGrp="1"/>
          </p:cNvSpPr>
          <p:nvPr>
            <p:ph type="sldNum" idx="12"/>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Ten minutes per direction. Encourage partners to be specific: which fact, which number, which sentence.</a:t>
            </a:r>
          </a:p>
          <a:p/>
          <a:p>
            <a:r>
              <a:t>The goal is a prompt that gives usable output after review, which is the Meets standard for the applied prompt.</a:t>
            </a:r>
          </a:p>
        </p:txBody>
      </p:sp>
      <p:sp>
        <p:nvSpPr>
          <p:cNvPr id="4" name="Slide Number Placeholder 3"/>
          <p:cNvSpPr>
            <a:spLocks noGrp="1"/>
          </p:cNvSpPr>
          <p:nvPr>
            <p:ph type="sldNum" idx="12"/>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Good topics: fluent but false, built-in features still follow data rules, AI output is a draft, the shared-printer test.</a:t>
            </a:r>
          </a:p>
          <a:p/>
          <a:p>
            <a:r>
              <a:t>Listen in on a few pairs and note strong explanations to share with the group.</a:t>
            </a:r>
          </a:p>
        </p:txBody>
      </p:sp>
      <p:sp>
        <p:nvSpPr>
          <p:cNvPr id="4" name="Slide Number Placeholder 3"/>
          <p:cNvSpPr>
            <a:spLocks noGrp="1"/>
          </p:cNvSpPr>
          <p:nvPr>
            <p:ph type="sldNum" idx="12"/>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Explain the rubric before trainees start: task fit judgment, output checking, data protection, and applied prompt. Meets is required on every criterion.</a:t>
            </a:r>
          </a:p>
          <a:p/>
          <a:p>
            <a:r>
              <a:t>Confirm all worksheets are submitted. Anyone who scores Not yet gets specific feedback and can resubmit.</a:t>
            </a:r>
          </a:p>
        </p:txBody>
      </p:sp>
      <p:sp>
        <p:nvSpPr>
          <p:cNvPr id="4" name="Slide Number Placeholder 3"/>
          <p:cNvSpPr>
            <a:spLocks noGrp="1"/>
          </p:cNvSpPr>
          <p:nvPr>
            <p:ph type="sldNum" idx="12"/>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Allow 30 minutes. The checklist is the take-home item trainees post at their workstation.</a:t>
            </a:r>
          </a:p>
          <a:p/>
          <a:p>
            <a:r>
              <a:t>Before closing, check every trainee's deliverables against the completion list.</a:t>
            </a:r>
          </a:p>
          <a:p/>
          <a:p>
            <a:r>
              <a:t>Data reminder: labs use fictional companies and fictional data in the employer-approved tool (or the 7formations sandbox or paper if no tool is approved).</a:t>
            </a:r>
          </a:p>
        </p:txBody>
      </p:sp>
      <p:sp>
        <p:nvSpPr>
          <p:cNvPr id="4" name="Slide Number Placeholder 3"/>
          <p:cNvSpPr>
            <a:spLocks noGrp="1"/>
          </p:cNvSpPr>
          <p:nvPr>
            <p:ph type="sldNum" idx="12"/>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Close the content portion here, then move to completion rules and next steps.</a:t>
            </a:r>
          </a:p>
          <a:p/>
          <a:p>
            <a:r>
              <a:t>Takeaways: A good prompt names the reader, the task, safe source text, and a format. Peer review and teach-back show you really understand the limits. You leave with a use map, three tested prompts, and a desk checklist.</a:t>
            </a:r>
          </a:p>
        </p:txBody>
      </p:sp>
      <p:sp>
        <p:nvSpPr>
          <p:cNvPr id="4" name="Slide Number Placeholder 3"/>
          <p:cNvSpPr>
            <a:spLocks noGrp="1"/>
          </p:cNvSpPr>
          <p:nvPr>
            <p:ph type="sldNum" idx="12"/>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Explain the rubric early in the final session so trainees know what Meets looks like.</a:t>
            </a:r>
          </a:p>
          <a:p/>
          <a:p>
            <a:r>
              <a:t>Measures used in this course: Attendance at all three sessions (start and end check). Personal AI Use Map scored on a 3-level rubric (Meets requires 5+ tasks with correct fit rating and reason). Data sorting exercise: 100% correct on 'never enter' items, retaken until met. Final applied task: run a prompt on a practice version of a real task, apply the four-step check, and write the keep / fix / discard decision. Pre/post confidence survey (reported, not graded).</a:t>
            </a:r>
          </a:p>
        </p:txBody>
      </p:sp>
      <p:sp>
        <p:nvSpPr>
          <p:cNvPr id="4" name="Slide Number Placeholder 3"/>
          <p:cNvSpPr>
            <a:spLocks noGrp="1"/>
          </p:cNvSpPr>
          <p:nvPr>
            <p:ph type="sldNum" idx="12"/>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From the course video: How do you finish? You attend all three sessions, start to finish. Attendance is taken at the beginning and end of each one. If you miss a session, you can make it up in another group within thirty days. You also turn in your worksheets, and you complete a final task: run a prompt on a practice version of a real task, check it, and decide whether to keep it, fix it, or throw it out.</a:t>
            </a:r>
          </a:p>
          <a:p/>
          <a:p>
            <a:r>
              <a:t>Read the rules exactly as written. Virtual attendance uses the platform log plus a roll call or poll; in-person sessions use a signed sheet.</a:t>
            </a:r>
          </a:p>
        </p:txBody>
      </p:sp>
      <p:sp>
        <p:nvSpPr>
          <p:cNvPr id="4" name="Slide Number Placeholder 3"/>
          <p:cNvSpPr>
            <a:spLocks noGrp="1"/>
          </p:cNvSpPr>
          <p:nvPr>
            <p:ph type="sldNum" idx="12"/>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Recap the deliverables trainees leave with, then point to the next course on the FAST AI learning pathway.</a:t>
            </a:r>
          </a:p>
          <a:p/>
          <a:p>
            <a:r>
              <a:t>Credentials: None earned. Content covers foundations assessed in AWS Certified AI Practitioner (AIF-C01) Domains 1 and 4 and is a feeder for FAST-12.</a:t>
            </a:r>
          </a:p>
          <a:p/>
          <a:p>
            <a:r>
              <a:t>From the course video: You will leave with three things. Your AI use map. Three prompts that already work for your job. And a one-page checklist to keep at your desk.</a:t>
            </a:r>
          </a:p>
        </p:txBody>
      </p:sp>
      <p:sp>
        <p:nvSpPr>
          <p:cNvPr id="4" name="Slide Number Placeholder 3"/>
          <p:cNvSpPr>
            <a:spLocks noGrp="1"/>
          </p:cNvSpPr>
          <p:nvPr>
            <p:ph type="sldNum" idx="12"/>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Thank the group, take final questions, and complete the end-of-session attendance check.</a:t>
            </a:r>
          </a:p>
        </p:txBody>
      </p:sp>
      <p:sp>
        <p:nvSpPr>
          <p:cNvPr id="4" name="Slide Number Placeholder 3"/>
          <p:cNvSpPr>
            <a:spLocks noGrp="1"/>
          </p:cNvSpPr>
          <p:nvPr>
            <p:ph type="sldNum" idx="12"/>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Leave this slide up while trainees log off. End the session on a positive note.</a:t>
            </a:r>
          </a:p>
        </p:txBody>
      </p:sp>
      <p:sp>
        <p:nvSpPr>
          <p:cNvPr id="4" name="Slide Number Placeholder 3"/>
          <p:cNvSpPr>
            <a:spLocks noGrp="1"/>
          </p:cNvSpPr>
          <p:nvPr>
            <p:ph type="sldNum" idx="12"/>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spTree>
      <p:nvGrpSpPr>
        <p:cNvPr id="18" name="Shape 18"/>
        <p:cNvGrpSpPr/>
        <p:nvPr/>
      </p:nvGrpSpPr>
      <p:grpSpPr>
        <a:xfrm>
          <a:off x="0" y="0"/>
          <a:ext cx="0" cy="0"/>
          <a:chOff x="0" y="0"/>
          <a:chExt cx="0" cy="0"/>
        </a:xfrm>
      </p:grpSpPr>
      <p:sp>
        <p:nvSpPr>
          <p:cNvPr id="19" name="Google Shape;19;p39"/>
          <p:cNvSpPr/>
          <p:nvPr/>
        </p:nvSpPr>
        <p:spPr>
          <a:xfrm>
            <a:off x="3175" y="6400800"/>
            <a:ext cx="12188825" cy="457200"/>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39"/>
          <p:cNvSpPr txBox="1"/>
          <p:nvPr>
            <p:ph type="ctrTitle"/>
          </p:nvPr>
        </p:nvSpPr>
        <p:spPr>
          <a:xfrm>
            <a:off x="1097280" y="758952"/>
            <a:ext cx="10058400" cy="356616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FEFEFE"/>
              </a:buClr>
              <a:buSzPts val="8000"/>
              <a:buFont typeface="Arial"/>
              <a:buNone/>
              <a:defRPr sz="8000">
                <a:solidFill>
                  <a:srgbClr val="FEFEFE"/>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 name="Google Shape;21;p39"/>
          <p:cNvSpPr txBox="1"/>
          <p:nvPr>
            <p:ph idx="1" type="subTitle"/>
          </p:nvPr>
        </p:nvSpPr>
        <p:spPr>
          <a:xfrm>
            <a:off x="1100051" y="4645152"/>
            <a:ext cx="10058400" cy="1143000"/>
          </a:xfrm>
          <a:prstGeom prst="rect">
            <a:avLst/>
          </a:prstGeom>
          <a:noFill/>
          <a:ln>
            <a:noFill/>
          </a:ln>
        </p:spPr>
        <p:txBody>
          <a:bodyPr anchorCtr="0" anchor="t" bIns="45700" lIns="91425" spcFirstLastPara="1" rIns="91425" wrap="square" tIns="45700">
            <a:normAutofit/>
          </a:bodyPr>
          <a:lstStyle>
            <a:lvl1pPr lvl="0" algn="l">
              <a:lnSpc>
                <a:spcPct val="120000"/>
              </a:lnSpc>
              <a:spcBef>
                <a:spcPts val="1200"/>
              </a:spcBef>
              <a:spcAft>
                <a:spcPts val="0"/>
              </a:spcAft>
              <a:buSzPts val="2400"/>
              <a:buNone/>
              <a:defRPr sz="2400" cap="none">
                <a:solidFill>
                  <a:schemeClr val="lt1"/>
                </a:solidFill>
                <a:latin typeface="Source Sans Pro"/>
                <a:ea typeface="Source Sans Pro"/>
                <a:cs typeface="Source Sans Pro"/>
                <a:sym typeface="Source Sans Pro"/>
              </a:defRPr>
            </a:lvl1pPr>
            <a:lvl2pPr lvl="1" algn="ctr">
              <a:lnSpc>
                <a:spcPct val="100000"/>
              </a:lnSpc>
              <a:spcBef>
                <a:spcPts val="200"/>
              </a:spcBef>
              <a:spcAft>
                <a:spcPts val="0"/>
              </a:spcAft>
              <a:buClr>
                <a:srgbClr val="FEFEFE"/>
              </a:buClr>
              <a:buSzPts val="2400"/>
              <a:buNone/>
              <a:defRPr sz="2400"/>
            </a:lvl2pPr>
            <a:lvl3pPr lvl="2" algn="ctr">
              <a:lnSpc>
                <a:spcPct val="100000"/>
              </a:lnSpc>
              <a:spcBef>
                <a:spcPts val="400"/>
              </a:spcBef>
              <a:spcAft>
                <a:spcPts val="0"/>
              </a:spcAft>
              <a:buClr>
                <a:srgbClr val="FEFEFE"/>
              </a:buClr>
              <a:buSzPts val="2400"/>
              <a:buNone/>
              <a:defRPr sz="2400"/>
            </a:lvl3pPr>
            <a:lvl4pPr lvl="3" algn="ctr">
              <a:lnSpc>
                <a:spcPct val="100000"/>
              </a:lnSpc>
              <a:spcBef>
                <a:spcPts val="400"/>
              </a:spcBef>
              <a:spcAft>
                <a:spcPts val="0"/>
              </a:spcAft>
              <a:buClr>
                <a:srgbClr val="FEFEFE"/>
              </a:buClr>
              <a:buSzPts val="2000"/>
              <a:buNone/>
              <a:defRPr sz="2000"/>
            </a:lvl4pPr>
            <a:lvl5pPr lvl="4" algn="ctr">
              <a:lnSpc>
                <a:spcPct val="100000"/>
              </a:lnSpc>
              <a:spcBef>
                <a:spcPts val="400"/>
              </a:spcBef>
              <a:spcAft>
                <a:spcPts val="0"/>
              </a:spcAft>
              <a:buClr>
                <a:srgbClr val="FEFEFE"/>
              </a:buClr>
              <a:buSzPts val="2000"/>
              <a:buNone/>
              <a:defRPr sz="2000"/>
            </a:lvl5pPr>
            <a:lvl6pPr lvl="5" algn="ctr">
              <a:lnSpc>
                <a:spcPct val="90000"/>
              </a:lnSpc>
              <a:spcBef>
                <a:spcPts val="400"/>
              </a:spcBef>
              <a:spcAft>
                <a:spcPts val="0"/>
              </a:spcAft>
              <a:buSzPts val="2000"/>
              <a:buNone/>
              <a:defRPr sz="2000"/>
            </a:lvl6pPr>
            <a:lvl7pPr lvl="6" algn="ctr">
              <a:lnSpc>
                <a:spcPct val="90000"/>
              </a:lnSpc>
              <a:spcBef>
                <a:spcPts val="400"/>
              </a:spcBef>
              <a:spcAft>
                <a:spcPts val="0"/>
              </a:spcAft>
              <a:buSzPts val="2000"/>
              <a:buNone/>
              <a:defRPr sz="2000"/>
            </a:lvl7pPr>
            <a:lvl8pPr lvl="7" algn="ctr">
              <a:lnSpc>
                <a:spcPct val="90000"/>
              </a:lnSpc>
              <a:spcBef>
                <a:spcPts val="400"/>
              </a:spcBef>
              <a:spcAft>
                <a:spcPts val="0"/>
              </a:spcAft>
              <a:buSzPts val="2000"/>
              <a:buNone/>
              <a:defRPr sz="2000"/>
            </a:lvl8pPr>
            <a:lvl9pPr lvl="8" algn="ctr">
              <a:lnSpc>
                <a:spcPct val="90000"/>
              </a:lnSpc>
              <a:spcBef>
                <a:spcPts val="400"/>
              </a:spcBef>
              <a:spcAft>
                <a:spcPts val="400"/>
              </a:spcAft>
              <a:buSzPts val="2000"/>
              <a:buNone/>
              <a:defRPr sz="2000"/>
            </a:lvl9pPr>
          </a:lstStyle>
          <a:p/>
        </p:txBody>
      </p:sp>
      <p:cxnSp>
        <p:nvCxnSpPr>
          <p:cNvPr id="22" name="Google Shape;22;p39"/>
          <p:cNvCxnSpPr/>
          <p:nvPr/>
        </p:nvCxnSpPr>
        <p:spPr>
          <a:xfrm>
            <a:off x="1207658" y="4474741"/>
            <a:ext cx="9875520" cy="0"/>
          </a:xfrm>
          <a:prstGeom prst="straightConnector1">
            <a:avLst/>
          </a:prstGeom>
          <a:noFill/>
          <a:ln cap="flat" cmpd="sng" w="12700">
            <a:solidFill>
              <a:srgbClr val="FEFEFE"/>
            </a:solidFill>
            <a:prstDash val="solid"/>
            <a:round/>
            <a:headEnd len="sm" w="sm" type="none"/>
            <a:tailEnd len="sm" w="sm" type="none"/>
          </a:ln>
        </p:spPr>
      </p:cxnSp>
      <p:sp>
        <p:nvSpPr>
          <p:cNvPr id="23" name="Google Shape;23;p39"/>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 name="Google Shape;24;p39"/>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39"/>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26" name="Google Shape;26;p39"/>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7" name="Shape 27"/>
        <p:cNvGrpSpPr/>
        <p:nvPr/>
      </p:nvGrpSpPr>
      <p:grpSpPr>
        <a:xfrm>
          <a:off x="0" y="0"/>
          <a:ext cx="0" cy="0"/>
          <a:chOff x="0" y="0"/>
          <a:chExt cx="0" cy="0"/>
        </a:xfrm>
      </p:grpSpPr>
      <p:sp>
        <p:nvSpPr>
          <p:cNvPr id="28" name="Google Shape;28;p42"/>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FEFEFE"/>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42"/>
          <p:cNvSpPr txBox="1"/>
          <p:nvPr>
            <p:ph idx="1" type="body"/>
          </p:nvPr>
        </p:nvSpPr>
        <p:spPr>
          <a:xfrm>
            <a:off x="1097280" y="2108201"/>
            <a:ext cx="10058400" cy="3760891"/>
          </a:xfrm>
          <a:prstGeom prst="rect">
            <a:avLst/>
          </a:prstGeom>
          <a:noFill/>
          <a:ln>
            <a:noFill/>
          </a:ln>
        </p:spPr>
        <p:txBody>
          <a:bodyPr anchorCtr="0" anchor="t" bIns="45700" lIns="0" spcFirstLastPara="1" rIns="0" wrap="square" tIns="4570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FEFEFE"/>
              </a:buClr>
              <a:buSzPts val="1800"/>
              <a:buChar char="◦"/>
              <a:defRPr/>
            </a:lvl2pPr>
            <a:lvl3pPr indent="-342900" lvl="2" marL="1371600" algn="l">
              <a:lnSpc>
                <a:spcPct val="100000"/>
              </a:lnSpc>
              <a:spcBef>
                <a:spcPts val="400"/>
              </a:spcBef>
              <a:spcAft>
                <a:spcPts val="0"/>
              </a:spcAft>
              <a:buClr>
                <a:srgbClr val="FEFEFE"/>
              </a:buClr>
              <a:buSzPts val="1800"/>
              <a:buChar char="◦"/>
              <a:defRPr/>
            </a:lvl3pPr>
            <a:lvl4pPr indent="-342900" lvl="3" marL="1828800" algn="l">
              <a:lnSpc>
                <a:spcPct val="100000"/>
              </a:lnSpc>
              <a:spcBef>
                <a:spcPts val="400"/>
              </a:spcBef>
              <a:spcAft>
                <a:spcPts val="0"/>
              </a:spcAft>
              <a:buClr>
                <a:srgbClr val="FEFEFE"/>
              </a:buClr>
              <a:buSzPts val="1800"/>
              <a:buChar char="◦"/>
              <a:defRPr/>
            </a:lvl4pPr>
            <a:lvl5pPr indent="-342900" lvl="4" marL="2286000" algn="l">
              <a:lnSpc>
                <a:spcPct val="100000"/>
              </a:lnSpc>
              <a:spcBef>
                <a:spcPts val="400"/>
              </a:spcBef>
              <a:spcAft>
                <a:spcPts val="0"/>
              </a:spcAft>
              <a:buClr>
                <a:srgbClr val="FEFEFE"/>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0" name="Google Shape;30;p42"/>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42"/>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42"/>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33" name="Google Shape;33;p42"/>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showMasterSp="0" type="objTx">
  <p:cSld name="OBJECT_WITH_CAPTION_TEXT">
    <p:spTree>
      <p:nvGrpSpPr>
        <p:cNvPr id="43" name="Shape 43"/>
        <p:cNvGrpSpPr/>
        <p:nvPr/>
      </p:nvGrpSpPr>
      <p:grpSpPr>
        <a:xfrm>
          <a:off x="0" y="0"/>
          <a:ext cx="0" cy="0"/>
          <a:chOff x="0" y="0"/>
          <a:chExt cx="0" cy="0"/>
        </a:xfrm>
      </p:grpSpPr>
      <p:sp>
        <p:nvSpPr>
          <p:cNvPr id="44" name="Google Shape;44;p40"/>
          <p:cNvSpPr/>
          <p:nvPr/>
        </p:nvSpPr>
        <p:spPr>
          <a:xfrm>
            <a:off x="16" y="0"/>
            <a:ext cx="4654296" cy="6858000"/>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p40"/>
          <p:cNvSpPr txBox="1"/>
          <p:nvPr>
            <p:ph type="title"/>
          </p:nvPr>
        </p:nvSpPr>
        <p:spPr>
          <a:xfrm>
            <a:off x="643466" y="786383"/>
            <a:ext cx="3517567" cy="2093975"/>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FFFFFF"/>
              </a:buClr>
              <a:buSzPts val="3600"/>
              <a:buFont typeface="Arial"/>
              <a:buNone/>
              <a:defRPr b="0" sz="3600">
                <a:solidFill>
                  <a:srgbClr val="FFFF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 name="Google Shape;46;p40"/>
          <p:cNvSpPr txBox="1"/>
          <p:nvPr>
            <p:ph idx="1" type="body"/>
          </p:nvPr>
        </p:nvSpPr>
        <p:spPr>
          <a:xfrm>
            <a:off x="5458984" y="812799"/>
            <a:ext cx="5928344" cy="5294757"/>
          </a:xfrm>
          <a:prstGeom prst="rect">
            <a:avLst/>
          </a:prstGeom>
          <a:noFill/>
          <a:ln>
            <a:noFill/>
          </a:ln>
        </p:spPr>
        <p:txBody>
          <a:bodyPr anchorCtr="0" anchor="t" bIns="45700" lIns="0" spcFirstLastPara="1" rIns="0" wrap="square" tIns="4570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7" name="Google Shape;47;p40"/>
          <p:cNvSpPr txBox="1"/>
          <p:nvPr>
            <p:ph idx="2" type="body"/>
          </p:nvPr>
        </p:nvSpPr>
        <p:spPr>
          <a:xfrm>
            <a:off x="643465" y="3043050"/>
            <a:ext cx="3517567" cy="3064505"/>
          </a:xfrm>
          <a:prstGeom prst="rect">
            <a:avLst/>
          </a:prstGeom>
          <a:noFill/>
          <a:ln>
            <a:noFill/>
          </a:ln>
        </p:spPr>
        <p:txBody>
          <a:bodyPr anchorCtr="0" anchor="t" bIns="45700" lIns="91425" spcFirstLastPara="1" rIns="91425" wrap="square" tIns="45700">
            <a:normAutofit/>
          </a:bodyPr>
          <a:lstStyle>
            <a:lvl1pPr indent="-228600" lvl="0" marL="457200" algn="l">
              <a:lnSpc>
                <a:spcPct val="120000"/>
              </a:lnSpc>
              <a:spcBef>
                <a:spcPts val="1200"/>
              </a:spcBef>
              <a:spcAft>
                <a:spcPts val="0"/>
              </a:spcAft>
              <a:buSzPts val="1800"/>
              <a:buNone/>
              <a:defRPr sz="1800">
                <a:solidFill>
                  <a:srgbClr val="FFFFFF"/>
                </a:solidFill>
              </a:defRPr>
            </a:lvl1pPr>
            <a:lvl2pPr indent="-228600" lvl="1" marL="914400" algn="l">
              <a:lnSpc>
                <a:spcPct val="100000"/>
              </a:lnSpc>
              <a:spcBef>
                <a:spcPts val="200"/>
              </a:spcBef>
              <a:spcAft>
                <a:spcPts val="0"/>
              </a:spcAft>
              <a:buClr>
                <a:srgbClr val="3F3F3F"/>
              </a:buClr>
              <a:buSzPts val="1200"/>
              <a:buNone/>
              <a:defRPr sz="1200"/>
            </a:lvl2pPr>
            <a:lvl3pPr indent="-228600" lvl="2" marL="1371600" algn="l">
              <a:lnSpc>
                <a:spcPct val="100000"/>
              </a:lnSpc>
              <a:spcBef>
                <a:spcPts val="400"/>
              </a:spcBef>
              <a:spcAft>
                <a:spcPts val="0"/>
              </a:spcAft>
              <a:buClr>
                <a:srgbClr val="3F3F3F"/>
              </a:buClr>
              <a:buSzPts val="1000"/>
              <a:buNone/>
              <a:defRPr sz="1000"/>
            </a:lvl3pPr>
            <a:lvl4pPr indent="-228600" lvl="3" marL="1828800" algn="l">
              <a:lnSpc>
                <a:spcPct val="100000"/>
              </a:lnSpc>
              <a:spcBef>
                <a:spcPts val="400"/>
              </a:spcBef>
              <a:spcAft>
                <a:spcPts val="0"/>
              </a:spcAft>
              <a:buClr>
                <a:srgbClr val="3F3F3F"/>
              </a:buClr>
              <a:buSzPts val="900"/>
              <a:buNone/>
              <a:defRPr sz="900"/>
            </a:lvl4pPr>
            <a:lvl5pPr indent="-228600" lvl="4" marL="2286000" algn="l">
              <a:lnSpc>
                <a:spcPct val="100000"/>
              </a:lnSpc>
              <a:spcBef>
                <a:spcPts val="400"/>
              </a:spcBef>
              <a:spcAft>
                <a:spcPts val="0"/>
              </a:spcAft>
              <a:buClr>
                <a:srgbClr val="3F3F3F"/>
              </a:buClr>
              <a:buSzPts val="900"/>
              <a:buNone/>
              <a:defRPr sz="900"/>
            </a:lvl5pPr>
            <a:lvl6pPr indent="-228600" lvl="5" marL="2743200" algn="l">
              <a:lnSpc>
                <a:spcPct val="90000"/>
              </a:lnSpc>
              <a:spcBef>
                <a:spcPts val="400"/>
              </a:spcBef>
              <a:spcAft>
                <a:spcPts val="0"/>
              </a:spcAft>
              <a:buSzPts val="900"/>
              <a:buNone/>
              <a:defRPr sz="900"/>
            </a:lvl6pPr>
            <a:lvl7pPr indent="-228600" lvl="6" marL="3200400" algn="l">
              <a:lnSpc>
                <a:spcPct val="90000"/>
              </a:lnSpc>
              <a:spcBef>
                <a:spcPts val="400"/>
              </a:spcBef>
              <a:spcAft>
                <a:spcPts val="0"/>
              </a:spcAft>
              <a:buSzPts val="900"/>
              <a:buNone/>
              <a:defRPr sz="900"/>
            </a:lvl7pPr>
            <a:lvl8pPr indent="-228600" lvl="7" marL="3657600" algn="l">
              <a:lnSpc>
                <a:spcPct val="90000"/>
              </a:lnSpc>
              <a:spcBef>
                <a:spcPts val="400"/>
              </a:spcBef>
              <a:spcAft>
                <a:spcPts val="0"/>
              </a:spcAft>
              <a:buSzPts val="900"/>
              <a:buNone/>
              <a:defRPr sz="900"/>
            </a:lvl8pPr>
            <a:lvl9pPr indent="-228600" lvl="8" marL="4114800" algn="l">
              <a:lnSpc>
                <a:spcPct val="90000"/>
              </a:lnSpc>
              <a:spcBef>
                <a:spcPts val="400"/>
              </a:spcBef>
              <a:spcAft>
                <a:spcPts val="400"/>
              </a:spcAft>
              <a:buSzPts val="900"/>
              <a:buNone/>
              <a:defRPr sz="900"/>
            </a:lvl9pPr>
          </a:lstStyle>
          <a:p/>
        </p:txBody>
      </p:sp>
      <p:sp>
        <p:nvSpPr>
          <p:cNvPr id="48" name="Google Shape;48;p40"/>
          <p:cNvSpPr txBox="1"/>
          <p:nvPr>
            <p:ph idx="10" type="dt"/>
          </p:nvPr>
        </p:nvSpPr>
        <p:spPr>
          <a:xfrm>
            <a:off x="643464" y="6446520"/>
            <a:ext cx="351756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40"/>
          <p:cNvSpPr txBox="1"/>
          <p:nvPr>
            <p:ph idx="11" type="ftr"/>
          </p:nvPr>
        </p:nvSpPr>
        <p:spPr>
          <a:xfrm>
            <a:off x="5458983" y="6446520"/>
            <a:ext cx="533401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 name="Google Shape;50;p40"/>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0" i="0" sz="800" u="none" cap="none" strike="noStrike">
                <a:solidFill>
                  <a:schemeClr val="dk2"/>
                </a:solidFill>
                <a:latin typeface="Source Sans Pro"/>
                <a:ea typeface="Source Sans Pro"/>
                <a:cs typeface="Source Sans Pro"/>
                <a:sym typeface="Source Sans Pro"/>
              </a:defRPr>
            </a:lvl1pPr>
            <a:lvl2pPr indent="0" lvl="1" marL="0" algn="l">
              <a:spcBef>
                <a:spcPts val="0"/>
              </a:spcBef>
              <a:buNone/>
              <a:defRPr b="0" i="0" sz="800" u="none" cap="none" strike="noStrike">
                <a:solidFill>
                  <a:schemeClr val="dk2"/>
                </a:solidFill>
                <a:latin typeface="Source Sans Pro"/>
                <a:ea typeface="Source Sans Pro"/>
                <a:cs typeface="Source Sans Pro"/>
                <a:sym typeface="Source Sans Pro"/>
              </a:defRPr>
            </a:lvl2pPr>
            <a:lvl3pPr indent="0" lvl="2" marL="0" algn="l">
              <a:spcBef>
                <a:spcPts val="0"/>
              </a:spcBef>
              <a:buNone/>
              <a:defRPr b="0" i="0" sz="800" u="none" cap="none" strike="noStrike">
                <a:solidFill>
                  <a:schemeClr val="dk2"/>
                </a:solidFill>
                <a:latin typeface="Source Sans Pro"/>
                <a:ea typeface="Source Sans Pro"/>
                <a:cs typeface="Source Sans Pro"/>
                <a:sym typeface="Source Sans Pro"/>
              </a:defRPr>
            </a:lvl3pPr>
            <a:lvl4pPr indent="0" lvl="3" marL="0" algn="l">
              <a:spcBef>
                <a:spcPts val="0"/>
              </a:spcBef>
              <a:buNone/>
              <a:defRPr b="0" i="0" sz="800" u="none" cap="none" strike="noStrike">
                <a:solidFill>
                  <a:schemeClr val="dk2"/>
                </a:solidFill>
                <a:latin typeface="Source Sans Pro"/>
                <a:ea typeface="Source Sans Pro"/>
                <a:cs typeface="Source Sans Pro"/>
                <a:sym typeface="Source Sans Pro"/>
              </a:defRPr>
            </a:lvl4pPr>
            <a:lvl5pPr indent="0" lvl="4" marL="0" algn="l">
              <a:spcBef>
                <a:spcPts val="0"/>
              </a:spcBef>
              <a:buNone/>
              <a:defRPr b="0" i="0" sz="800" u="none" cap="none" strike="noStrike">
                <a:solidFill>
                  <a:schemeClr val="dk2"/>
                </a:solidFill>
                <a:latin typeface="Source Sans Pro"/>
                <a:ea typeface="Source Sans Pro"/>
                <a:cs typeface="Source Sans Pro"/>
                <a:sym typeface="Source Sans Pro"/>
              </a:defRPr>
            </a:lvl5pPr>
            <a:lvl6pPr indent="0" lvl="5" marL="0" algn="l">
              <a:spcBef>
                <a:spcPts val="0"/>
              </a:spcBef>
              <a:buNone/>
              <a:defRPr b="0" i="0" sz="800" u="none" cap="none" strike="noStrike">
                <a:solidFill>
                  <a:schemeClr val="dk2"/>
                </a:solidFill>
                <a:latin typeface="Source Sans Pro"/>
                <a:ea typeface="Source Sans Pro"/>
                <a:cs typeface="Source Sans Pro"/>
                <a:sym typeface="Source Sans Pro"/>
              </a:defRPr>
            </a:lvl6pPr>
            <a:lvl7pPr indent="0" lvl="6" marL="0" algn="l">
              <a:spcBef>
                <a:spcPts val="0"/>
              </a:spcBef>
              <a:buNone/>
              <a:defRPr b="0" i="0" sz="800" u="none" cap="none" strike="noStrike">
                <a:solidFill>
                  <a:schemeClr val="dk2"/>
                </a:solidFill>
                <a:latin typeface="Source Sans Pro"/>
                <a:ea typeface="Source Sans Pro"/>
                <a:cs typeface="Source Sans Pro"/>
                <a:sym typeface="Source Sans Pro"/>
              </a:defRPr>
            </a:lvl7pPr>
            <a:lvl8pPr indent="0" lvl="7" marL="0" algn="l">
              <a:spcBef>
                <a:spcPts val="0"/>
              </a:spcBef>
              <a:buNone/>
              <a:defRPr b="0" i="0" sz="800" u="none" cap="none" strike="noStrike">
                <a:solidFill>
                  <a:schemeClr val="dk2"/>
                </a:solidFill>
                <a:latin typeface="Source Sans Pro"/>
                <a:ea typeface="Source Sans Pro"/>
                <a:cs typeface="Source Sans Pro"/>
                <a:sym typeface="Source Sans Pro"/>
              </a:defRPr>
            </a:lvl8pPr>
            <a:lvl9pPr indent="0" lvl="8" marL="0" algn="l">
              <a:spcBef>
                <a:spcPts val="0"/>
              </a:spcBef>
              <a:buNone/>
              <a:defRPr b="0" i="0" sz="800" u="none" cap="none" strike="noStrike">
                <a:solidFill>
                  <a:schemeClr val="dk2"/>
                </a:solidFill>
                <a:latin typeface="Source Sans Pro"/>
                <a:ea typeface="Source Sans Pro"/>
                <a:cs typeface="Source Sans Pro"/>
                <a:sym typeface="Source Sans Pro"/>
              </a:defRPr>
            </a:lvl9pPr>
          </a:lstStyle>
          <a:p>
            <a:pPr indent="0" lvl="0" marL="0" rtl="0" algn="l">
              <a:spcBef>
                <a:spcPts val="0"/>
              </a:spcBef>
              <a:spcAft>
                <a:spcPts val="0"/>
              </a:spcAft>
              <a:buNone/>
            </a:pPr>
            <a:fld id="{00000000-1234-1234-1234-123412341234}" type="slidenum">
              <a:rPr lang="en-US"/>
              <a:t>‹#›</a:t>
            </a:fld>
            <a:endParaRPr/>
          </a:p>
        </p:txBody>
      </p:sp>
      <p:pic>
        <p:nvPicPr>
          <p:cNvPr id="51" name="Google Shape;51;p40"/>
          <p:cNvPicPr preferRelativeResize="0"/>
          <p:nvPr/>
        </p:nvPicPr>
        <p:blipFill rotWithShape="1">
          <a:blip r:embed="rId2">
            <a:alphaModFix/>
          </a:blip>
          <a:srcRect b="0" l="0" r="0" t="0"/>
          <a:stretch/>
        </p:blipFill>
        <p:spPr>
          <a:xfrm>
            <a:off x="1597082" y="6402638"/>
            <a:ext cx="1977524" cy="455362"/>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52" name="Shape 52"/>
        <p:cNvGrpSpPr/>
        <p:nvPr/>
      </p:nvGrpSpPr>
      <p:grpSpPr>
        <a:xfrm>
          <a:off x="0" y="0"/>
          <a:ext cx="0" cy="0"/>
          <a:chOff x="0" y="0"/>
          <a:chExt cx="0" cy="0"/>
        </a:xfrm>
      </p:grpSpPr>
      <p:sp>
        <p:nvSpPr>
          <p:cNvPr id="53" name="Google Shape;53;p41"/>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4" name="Google Shape;54;p41"/>
          <p:cNvSpPr txBox="1"/>
          <p:nvPr>
            <p:ph idx="1" type="body"/>
          </p:nvPr>
        </p:nvSpPr>
        <p:spPr>
          <a:xfrm>
            <a:off x="1097280" y="2108201"/>
            <a:ext cx="10058400" cy="3760891"/>
          </a:xfrm>
          <a:prstGeom prst="rect">
            <a:avLst/>
          </a:prstGeom>
          <a:noFill/>
          <a:ln>
            <a:noFill/>
          </a:ln>
        </p:spPr>
        <p:txBody>
          <a:bodyPr anchorCtr="0" anchor="t" bIns="45700" lIns="0" spcFirstLastPara="1" rIns="0" wrap="square" tIns="4570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55" name="Google Shape;55;p41"/>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41"/>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41"/>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58" name="Google Shape;58;p41"/>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59" name="Shape 59"/>
        <p:cNvGrpSpPr/>
        <p:nvPr/>
      </p:nvGrpSpPr>
      <p:grpSpPr>
        <a:xfrm>
          <a:off x="0" y="0"/>
          <a:ext cx="0" cy="0"/>
          <a:chOff x="0" y="0"/>
          <a:chExt cx="0" cy="0"/>
        </a:xfrm>
      </p:grpSpPr>
      <p:sp>
        <p:nvSpPr>
          <p:cNvPr id="60" name="Google Shape;60;p43"/>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1" name="Google Shape;61;p43"/>
          <p:cNvSpPr txBox="1"/>
          <p:nvPr>
            <p:ph idx="1" type="body"/>
          </p:nvPr>
        </p:nvSpPr>
        <p:spPr>
          <a:xfrm>
            <a:off x="1097280" y="2120900"/>
            <a:ext cx="4639736" cy="3748193"/>
          </a:xfrm>
          <a:prstGeom prst="rect">
            <a:avLst/>
          </a:prstGeom>
          <a:noFill/>
          <a:ln>
            <a:noFill/>
          </a:ln>
        </p:spPr>
        <p:txBody>
          <a:bodyPr anchorCtr="0" anchor="t" bIns="45700" lIns="0" spcFirstLastPara="1" rIns="0" wrap="square" tIns="4570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62" name="Google Shape;62;p43"/>
          <p:cNvSpPr txBox="1"/>
          <p:nvPr>
            <p:ph idx="2" type="body"/>
          </p:nvPr>
        </p:nvSpPr>
        <p:spPr>
          <a:xfrm>
            <a:off x="6515944" y="2120900"/>
            <a:ext cx="4639736" cy="3748194"/>
          </a:xfrm>
          <a:prstGeom prst="rect">
            <a:avLst/>
          </a:prstGeom>
          <a:noFill/>
          <a:ln>
            <a:noFill/>
          </a:ln>
        </p:spPr>
        <p:txBody>
          <a:bodyPr anchorCtr="0" anchor="t" bIns="45700" lIns="0" spcFirstLastPara="1" rIns="0" wrap="square" tIns="4570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63" name="Google Shape;63;p43"/>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4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4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66" name="Google Shape;66;p43"/>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spTree>
      <p:nvGrpSpPr>
        <p:cNvPr id="67" name="Shape 67"/>
        <p:cNvGrpSpPr/>
        <p:nvPr/>
      </p:nvGrpSpPr>
      <p:grpSpPr>
        <a:xfrm>
          <a:off x="0" y="0"/>
          <a:ext cx="0" cy="0"/>
          <a:chOff x="0" y="0"/>
          <a:chExt cx="0" cy="0"/>
        </a:xfrm>
      </p:grpSpPr>
      <p:sp>
        <p:nvSpPr>
          <p:cNvPr id="68" name="Google Shape;68;p38"/>
          <p:cNvSpPr/>
          <p:nvPr/>
        </p:nvSpPr>
        <p:spPr>
          <a:xfrm>
            <a:off x="3175" y="6400800"/>
            <a:ext cx="12188825" cy="457200"/>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38"/>
          <p:cNvSpPr txBox="1"/>
          <p:nvPr>
            <p:ph type="ctrTitle"/>
          </p:nvPr>
        </p:nvSpPr>
        <p:spPr>
          <a:xfrm>
            <a:off x="1097280" y="758952"/>
            <a:ext cx="10058400" cy="356616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262626"/>
              </a:buClr>
              <a:buSzPts val="8000"/>
              <a:buFont typeface="Arial"/>
              <a:buNone/>
              <a:defRPr sz="8000">
                <a:solidFill>
                  <a:srgbClr val="26262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38"/>
          <p:cNvSpPr txBox="1"/>
          <p:nvPr>
            <p:ph idx="1" type="subTitle"/>
          </p:nvPr>
        </p:nvSpPr>
        <p:spPr>
          <a:xfrm>
            <a:off x="1100051" y="4645152"/>
            <a:ext cx="10058400" cy="1143000"/>
          </a:xfrm>
          <a:prstGeom prst="rect">
            <a:avLst/>
          </a:prstGeom>
          <a:noFill/>
          <a:ln>
            <a:noFill/>
          </a:ln>
        </p:spPr>
        <p:txBody>
          <a:bodyPr anchorCtr="0" anchor="t" bIns="45700" lIns="91425" spcFirstLastPara="1" rIns="91425" wrap="square" tIns="45700">
            <a:normAutofit/>
          </a:bodyPr>
          <a:lstStyle>
            <a:lvl1pPr lvl="0" algn="l">
              <a:lnSpc>
                <a:spcPct val="120000"/>
              </a:lnSpc>
              <a:spcBef>
                <a:spcPts val="1200"/>
              </a:spcBef>
              <a:spcAft>
                <a:spcPts val="0"/>
              </a:spcAft>
              <a:buSzPts val="2400"/>
              <a:buNone/>
              <a:defRPr sz="2400" cap="none">
                <a:solidFill>
                  <a:schemeClr val="dk1"/>
                </a:solidFill>
                <a:latin typeface="Source Sans Pro"/>
                <a:ea typeface="Source Sans Pro"/>
                <a:cs typeface="Source Sans Pro"/>
                <a:sym typeface="Source Sans Pro"/>
              </a:defRPr>
            </a:lvl1pPr>
            <a:lvl2pPr lvl="1" algn="ctr">
              <a:lnSpc>
                <a:spcPct val="100000"/>
              </a:lnSpc>
              <a:spcBef>
                <a:spcPts val="200"/>
              </a:spcBef>
              <a:spcAft>
                <a:spcPts val="0"/>
              </a:spcAft>
              <a:buClr>
                <a:srgbClr val="3F3F3F"/>
              </a:buClr>
              <a:buSzPts val="2400"/>
              <a:buNone/>
              <a:defRPr sz="2400"/>
            </a:lvl2pPr>
            <a:lvl3pPr lvl="2" algn="ctr">
              <a:lnSpc>
                <a:spcPct val="100000"/>
              </a:lnSpc>
              <a:spcBef>
                <a:spcPts val="400"/>
              </a:spcBef>
              <a:spcAft>
                <a:spcPts val="0"/>
              </a:spcAft>
              <a:buClr>
                <a:srgbClr val="3F3F3F"/>
              </a:buClr>
              <a:buSzPts val="2400"/>
              <a:buNone/>
              <a:defRPr sz="2400"/>
            </a:lvl3pPr>
            <a:lvl4pPr lvl="3" algn="ctr">
              <a:lnSpc>
                <a:spcPct val="100000"/>
              </a:lnSpc>
              <a:spcBef>
                <a:spcPts val="400"/>
              </a:spcBef>
              <a:spcAft>
                <a:spcPts val="0"/>
              </a:spcAft>
              <a:buClr>
                <a:srgbClr val="3F3F3F"/>
              </a:buClr>
              <a:buSzPts val="2000"/>
              <a:buNone/>
              <a:defRPr sz="2000"/>
            </a:lvl4pPr>
            <a:lvl5pPr lvl="4" algn="ctr">
              <a:lnSpc>
                <a:spcPct val="100000"/>
              </a:lnSpc>
              <a:spcBef>
                <a:spcPts val="400"/>
              </a:spcBef>
              <a:spcAft>
                <a:spcPts val="0"/>
              </a:spcAft>
              <a:buClr>
                <a:srgbClr val="3F3F3F"/>
              </a:buClr>
              <a:buSzPts val="2000"/>
              <a:buNone/>
              <a:defRPr sz="2000"/>
            </a:lvl5pPr>
            <a:lvl6pPr lvl="5" algn="ctr">
              <a:lnSpc>
                <a:spcPct val="90000"/>
              </a:lnSpc>
              <a:spcBef>
                <a:spcPts val="400"/>
              </a:spcBef>
              <a:spcAft>
                <a:spcPts val="0"/>
              </a:spcAft>
              <a:buSzPts val="2000"/>
              <a:buNone/>
              <a:defRPr sz="2000"/>
            </a:lvl6pPr>
            <a:lvl7pPr lvl="6" algn="ctr">
              <a:lnSpc>
                <a:spcPct val="90000"/>
              </a:lnSpc>
              <a:spcBef>
                <a:spcPts val="400"/>
              </a:spcBef>
              <a:spcAft>
                <a:spcPts val="0"/>
              </a:spcAft>
              <a:buSzPts val="2000"/>
              <a:buNone/>
              <a:defRPr sz="2000"/>
            </a:lvl7pPr>
            <a:lvl8pPr lvl="7" algn="ctr">
              <a:lnSpc>
                <a:spcPct val="90000"/>
              </a:lnSpc>
              <a:spcBef>
                <a:spcPts val="400"/>
              </a:spcBef>
              <a:spcAft>
                <a:spcPts val="0"/>
              </a:spcAft>
              <a:buSzPts val="2000"/>
              <a:buNone/>
              <a:defRPr sz="2000"/>
            </a:lvl8pPr>
            <a:lvl9pPr lvl="8" algn="ctr">
              <a:lnSpc>
                <a:spcPct val="90000"/>
              </a:lnSpc>
              <a:spcBef>
                <a:spcPts val="400"/>
              </a:spcBef>
              <a:spcAft>
                <a:spcPts val="400"/>
              </a:spcAft>
              <a:buSzPts val="2000"/>
              <a:buNone/>
              <a:defRPr sz="2000"/>
            </a:lvl9pPr>
          </a:lstStyle>
          <a:p/>
        </p:txBody>
      </p:sp>
      <p:cxnSp>
        <p:nvCxnSpPr>
          <p:cNvPr id="71" name="Google Shape;71;p38"/>
          <p:cNvCxnSpPr/>
          <p:nvPr/>
        </p:nvCxnSpPr>
        <p:spPr>
          <a:xfrm>
            <a:off x="1207658" y="4474741"/>
            <a:ext cx="9875520" cy="0"/>
          </a:xfrm>
          <a:prstGeom prst="straightConnector1">
            <a:avLst/>
          </a:prstGeom>
          <a:noFill/>
          <a:ln cap="flat" cmpd="sng" w="12700">
            <a:solidFill>
              <a:srgbClr val="3F3F3F"/>
            </a:solidFill>
            <a:prstDash val="solid"/>
            <a:round/>
            <a:headEnd len="sm" w="sm" type="none"/>
            <a:tailEnd len="sm" w="sm" type="none"/>
          </a:ln>
        </p:spPr>
      </p:cxnSp>
      <p:sp>
        <p:nvSpPr>
          <p:cNvPr id="72" name="Google Shape;72;p38"/>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38"/>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38"/>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75" name="Google Shape;75;p38"/>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showMasterSp="0" type="secHead">
  <p:cSld name="SECTION_HEADER">
    <p:bg>
      <p:bgPr>
        <a:solidFill>
          <a:schemeClr val="lt1"/>
        </a:solidFill>
      </p:bgPr>
    </p:bg>
    <p:spTree>
      <p:nvGrpSpPr>
        <p:cNvPr id="76" name="Shape 76"/>
        <p:cNvGrpSpPr/>
        <p:nvPr/>
      </p:nvGrpSpPr>
      <p:grpSpPr>
        <a:xfrm>
          <a:off x="0" y="0"/>
          <a:ext cx="0" cy="0"/>
          <a:chOff x="0" y="0"/>
          <a:chExt cx="0" cy="0"/>
        </a:xfrm>
      </p:grpSpPr>
      <p:sp>
        <p:nvSpPr>
          <p:cNvPr id="77" name="Google Shape;77;p44"/>
          <p:cNvSpPr/>
          <p:nvPr/>
        </p:nvSpPr>
        <p:spPr>
          <a:xfrm>
            <a:off x="3175" y="6400800"/>
            <a:ext cx="12188825" cy="457200"/>
          </a:xfrm>
          <a:prstGeom prst="rect">
            <a:avLst/>
          </a:prstGeom>
          <a:solidFill>
            <a:srgbClr val="26262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Source Sans Pro"/>
              <a:ea typeface="Source Sans Pro"/>
              <a:cs typeface="Source Sans Pro"/>
              <a:sym typeface="Source Sans Pro"/>
            </a:endParaRPr>
          </a:p>
        </p:txBody>
      </p:sp>
      <p:sp>
        <p:nvSpPr>
          <p:cNvPr id="78" name="Google Shape;78;p44"/>
          <p:cNvSpPr txBox="1"/>
          <p:nvPr>
            <p:ph type="title"/>
          </p:nvPr>
        </p:nvSpPr>
        <p:spPr>
          <a:xfrm>
            <a:off x="1097280" y="758952"/>
            <a:ext cx="10058400" cy="356616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262626"/>
              </a:buClr>
              <a:buSzPts val="8000"/>
              <a:buFont typeface="Arial"/>
              <a:buNone/>
              <a:defRPr b="0" sz="8000">
                <a:solidFill>
                  <a:srgbClr val="26262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9" name="Google Shape;79;p44"/>
          <p:cNvSpPr txBox="1"/>
          <p:nvPr>
            <p:ph idx="1" type="body"/>
          </p:nvPr>
        </p:nvSpPr>
        <p:spPr>
          <a:xfrm>
            <a:off x="1097280" y="4663440"/>
            <a:ext cx="10058400" cy="1143000"/>
          </a:xfrm>
          <a:prstGeom prst="rect">
            <a:avLst/>
          </a:prstGeom>
          <a:noFill/>
          <a:ln>
            <a:noFill/>
          </a:ln>
        </p:spPr>
        <p:txBody>
          <a:bodyPr anchorCtr="0" anchor="t" bIns="45700" lIns="91425" spcFirstLastPara="1" rIns="91425" wrap="square" tIns="45700">
            <a:normAutofit/>
          </a:bodyPr>
          <a:lstStyle>
            <a:lvl1pPr indent="-228600" lvl="0" marL="457200" algn="l">
              <a:lnSpc>
                <a:spcPct val="120000"/>
              </a:lnSpc>
              <a:spcBef>
                <a:spcPts val="1200"/>
              </a:spcBef>
              <a:spcAft>
                <a:spcPts val="0"/>
              </a:spcAft>
              <a:buSzPts val="2400"/>
              <a:buNone/>
              <a:defRPr sz="2400" cap="none">
                <a:solidFill>
                  <a:schemeClr val="dk1"/>
                </a:solidFill>
                <a:latin typeface="Source Sans Pro"/>
                <a:ea typeface="Source Sans Pro"/>
                <a:cs typeface="Source Sans Pro"/>
                <a:sym typeface="Source Sans Pro"/>
              </a:defRPr>
            </a:lvl1pPr>
            <a:lvl2pPr indent="-228600" lvl="1" marL="914400" algn="l">
              <a:lnSpc>
                <a:spcPct val="100000"/>
              </a:lnSpc>
              <a:spcBef>
                <a:spcPts val="200"/>
              </a:spcBef>
              <a:spcAft>
                <a:spcPts val="0"/>
              </a:spcAft>
              <a:buClr>
                <a:srgbClr val="888888"/>
              </a:buClr>
              <a:buSzPts val="1800"/>
              <a:buNone/>
              <a:defRPr sz="1800">
                <a:solidFill>
                  <a:srgbClr val="888888"/>
                </a:solidFill>
              </a:defRPr>
            </a:lvl2pPr>
            <a:lvl3pPr indent="-228600" lvl="2" marL="1371600" algn="l">
              <a:lnSpc>
                <a:spcPct val="100000"/>
              </a:lnSpc>
              <a:spcBef>
                <a:spcPts val="400"/>
              </a:spcBef>
              <a:spcAft>
                <a:spcPts val="0"/>
              </a:spcAft>
              <a:buClr>
                <a:srgbClr val="888888"/>
              </a:buClr>
              <a:buSzPts val="1600"/>
              <a:buNone/>
              <a:defRPr sz="1600">
                <a:solidFill>
                  <a:srgbClr val="888888"/>
                </a:solidFill>
              </a:defRPr>
            </a:lvl3pPr>
            <a:lvl4pPr indent="-228600" lvl="3" marL="1828800" algn="l">
              <a:lnSpc>
                <a:spcPct val="100000"/>
              </a:lnSpc>
              <a:spcBef>
                <a:spcPts val="400"/>
              </a:spcBef>
              <a:spcAft>
                <a:spcPts val="0"/>
              </a:spcAft>
              <a:buClr>
                <a:srgbClr val="888888"/>
              </a:buClr>
              <a:buSzPts val="1400"/>
              <a:buNone/>
              <a:defRPr sz="1400">
                <a:solidFill>
                  <a:srgbClr val="888888"/>
                </a:solidFill>
              </a:defRPr>
            </a:lvl4pPr>
            <a:lvl5pPr indent="-228600" lvl="4" marL="2286000" algn="l">
              <a:lnSpc>
                <a:spcPct val="100000"/>
              </a:lnSpc>
              <a:spcBef>
                <a:spcPts val="400"/>
              </a:spcBef>
              <a:spcAft>
                <a:spcPts val="0"/>
              </a:spcAft>
              <a:buClr>
                <a:srgbClr val="888888"/>
              </a:buClr>
              <a:buSzPts val="1400"/>
              <a:buNone/>
              <a:defRPr sz="1400">
                <a:solidFill>
                  <a:srgbClr val="888888"/>
                </a:solidFill>
              </a:defRPr>
            </a:lvl5pPr>
            <a:lvl6pPr indent="-228600" lvl="5" marL="2743200" algn="l">
              <a:lnSpc>
                <a:spcPct val="90000"/>
              </a:lnSpc>
              <a:spcBef>
                <a:spcPts val="400"/>
              </a:spcBef>
              <a:spcAft>
                <a:spcPts val="0"/>
              </a:spcAft>
              <a:buSzPts val="1400"/>
              <a:buNone/>
              <a:defRPr sz="1400">
                <a:solidFill>
                  <a:srgbClr val="888888"/>
                </a:solidFill>
              </a:defRPr>
            </a:lvl6pPr>
            <a:lvl7pPr indent="-228600" lvl="6" marL="3200400" algn="l">
              <a:lnSpc>
                <a:spcPct val="90000"/>
              </a:lnSpc>
              <a:spcBef>
                <a:spcPts val="400"/>
              </a:spcBef>
              <a:spcAft>
                <a:spcPts val="0"/>
              </a:spcAft>
              <a:buSzPts val="1400"/>
              <a:buNone/>
              <a:defRPr sz="1400">
                <a:solidFill>
                  <a:srgbClr val="888888"/>
                </a:solidFill>
              </a:defRPr>
            </a:lvl7pPr>
            <a:lvl8pPr indent="-228600" lvl="7" marL="3657600" algn="l">
              <a:lnSpc>
                <a:spcPct val="90000"/>
              </a:lnSpc>
              <a:spcBef>
                <a:spcPts val="400"/>
              </a:spcBef>
              <a:spcAft>
                <a:spcPts val="0"/>
              </a:spcAft>
              <a:buSzPts val="1400"/>
              <a:buNone/>
              <a:defRPr sz="1400">
                <a:solidFill>
                  <a:srgbClr val="888888"/>
                </a:solidFill>
              </a:defRPr>
            </a:lvl8pPr>
            <a:lvl9pPr indent="-228600" lvl="8" marL="4114800" algn="l">
              <a:lnSpc>
                <a:spcPct val="90000"/>
              </a:lnSpc>
              <a:spcBef>
                <a:spcPts val="400"/>
              </a:spcBef>
              <a:spcAft>
                <a:spcPts val="400"/>
              </a:spcAft>
              <a:buSzPts val="1400"/>
              <a:buNone/>
              <a:defRPr sz="1400">
                <a:solidFill>
                  <a:srgbClr val="888888"/>
                </a:solidFill>
              </a:defRPr>
            </a:lvl9pPr>
          </a:lstStyle>
          <a:p/>
        </p:txBody>
      </p:sp>
      <p:cxnSp>
        <p:nvCxnSpPr>
          <p:cNvPr id="80" name="Google Shape;80;p44"/>
          <p:cNvCxnSpPr/>
          <p:nvPr/>
        </p:nvCxnSpPr>
        <p:spPr>
          <a:xfrm>
            <a:off x="1207658" y="4485132"/>
            <a:ext cx="9875520" cy="0"/>
          </a:xfrm>
          <a:prstGeom prst="straightConnector1">
            <a:avLst/>
          </a:prstGeom>
          <a:noFill/>
          <a:ln cap="flat" cmpd="sng" w="12700">
            <a:solidFill>
              <a:srgbClr val="3F3F3F"/>
            </a:solidFill>
            <a:prstDash val="solid"/>
            <a:round/>
            <a:headEnd len="sm" w="sm" type="none"/>
            <a:tailEnd len="sm" w="sm" type="none"/>
          </a:ln>
        </p:spPr>
      </p:cxnSp>
      <p:sp>
        <p:nvSpPr>
          <p:cNvPr id="81" name="Google Shape;81;p44"/>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44"/>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44"/>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84" name="Google Shape;84;p44"/>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85" name="Shape 85"/>
        <p:cNvGrpSpPr/>
        <p:nvPr/>
      </p:nvGrpSpPr>
      <p:grpSpPr>
        <a:xfrm>
          <a:off x="0" y="0"/>
          <a:ext cx="0" cy="0"/>
          <a:chOff x="0" y="0"/>
          <a:chExt cx="0" cy="0"/>
        </a:xfrm>
      </p:grpSpPr>
      <p:sp>
        <p:nvSpPr>
          <p:cNvPr id="86" name="Google Shape;86;p45"/>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7" name="Google Shape;87;p45"/>
          <p:cNvSpPr txBox="1"/>
          <p:nvPr>
            <p:ph idx="1" type="body"/>
          </p:nvPr>
        </p:nvSpPr>
        <p:spPr>
          <a:xfrm>
            <a:off x="1097280" y="2057400"/>
            <a:ext cx="4639736" cy="736282"/>
          </a:xfrm>
          <a:prstGeom prst="rect">
            <a:avLst/>
          </a:prstGeom>
          <a:noFill/>
          <a:ln>
            <a:noFill/>
          </a:ln>
        </p:spPr>
        <p:txBody>
          <a:bodyPr anchorCtr="0" anchor="ctr" bIns="45700" lIns="91425" spcFirstLastPara="1" rIns="91425" wrap="square" tIns="45700">
            <a:normAutofit/>
          </a:bodyPr>
          <a:lstStyle>
            <a:lvl1pPr indent="-228600" lvl="0" marL="457200" algn="l">
              <a:lnSpc>
                <a:spcPct val="120000"/>
              </a:lnSpc>
              <a:spcBef>
                <a:spcPts val="1200"/>
              </a:spcBef>
              <a:spcAft>
                <a:spcPts val="0"/>
              </a:spcAft>
              <a:buSzPts val="2000"/>
              <a:buNone/>
              <a:defRPr b="0" sz="2000" cap="none">
                <a:solidFill>
                  <a:schemeClr val="dk1"/>
                </a:solidFill>
              </a:defRPr>
            </a:lvl1pPr>
            <a:lvl2pPr indent="-228600" lvl="1" marL="914400" algn="l">
              <a:lnSpc>
                <a:spcPct val="100000"/>
              </a:lnSpc>
              <a:spcBef>
                <a:spcPts val="200"/>
              </a:spcBef>
              <a:spcAft>
                <a:spcPts val="0"/>
              </a:spcAft>
              <a:buClr>
                <a:srgbClr val="3F3F3F"/>
              </a:buClr>
              <a:buSzPts val="2000"/>
              <a:buNone/>
              <a:defRPr b="1" sz="2000"/>
            </a:lvl2pPr>
            <a:lvl3pPr indent="-228600" lvl="2" marL="1371600" algn="l">
              <a:lnSpc>
                <a:spcPct val="100000"/>
              </a:lnSpc>
              <a:spcBef>
                <a:spcPts val="400"/>
              </a:spcBef>
              <a:spcAft>
                <a:spcPts val="0"/>
              </a:spcAft>
              <a:buClr>
                <a:srgbClr val="3F3F3F"/>
              </a:buClr>
              <a:buSzPts val="1800"/>
              <a:buNone/>
              <a:defRPr b="1" sz="1800"/>
            </a:lvl3pPr>
            <a:lvl4pPr indent="-228600" lvl="3" marL="1828800" algn="l">
              <a:lnSpc>
                <a:spcPct val="100000"/>
              </a:lnSpc>
              <a:spcBef>
                <a:spcPts val="400"/>
              </a:spcBef>
              <a:spcAft>
                <a:spcPts val="0"/>
              </a:spcAft>
              <a:buClr>
                <a:srgbClr val="3F3F3F"/>
              </a:buClr>
              <a:buSzPts val="1600"/>
              <a:buNone/>
              <a:defRPr b="1" sz="1600"/>
            </a:lvl4pPr>
            <a:lvl5pPr indent="-228600" lvl="4" marL="2286000" algn="l">
              <a:lnSpc>
                <a:spcPct val="100000"/>
              </a:lnSpc>
              <a:spcBef>
                <a:spcPts val="400"/>
              </a:spcBef>
              <a:spcAft>
                <a:spcPts val="0"/>
              </a:spcAft>
              <a:buClr>
                <a:srgbClr val="3F3F3F"/>
              </a:buClr>
              <a:buSzPts val="1600"/>
              <a:buNone/>
              <a:defRPr b="1" sz="1600"/>
            </a:lvl5pPr>
            <a:lvl6pPr indent="-228600" lvl="5" marL="2743200" algn="l">
              <a:lnSpc>
                <a:spcPct val="90000"/>
              </a:lnSpc>
              <a:spcBef>
                <a:spcPts val="400"/>
              </a:spcBef>
              <a:spcAft>
                <a:spcPts val="0"/>
              </a:spcAft>
              <a:buSzPts val="1600"/>
              <a:buNone/>
              <a:defRPr b="1" sz="1600"/>
            </a:lvl6pPr>
            <a:lvl7pPr indent="-228600" lvl="6" marL="3200400" algn="l">
              <a:lnSpc>
                <a:spcPct val="90000"/>
              </a:lnSpc>
              <a:spcBef>
                <a:spcPts val="400"/>
              </a:spcBef>
              <a:spcAft>
                <a:spcPts val="0"/>
              </a:spcAft>
              <a:buSzPts val="1600"/>
              <a:buNone/>
              <a:defRPr b="1" sz="1600"/>
            </a:lvl7pPr>
            <a:lvl8pPr indent="-228600" lvl="7" marL="3657600" algn="l">
              <a:lnSpc>
                <a:spcPct val="90000"/>
              </a:lnSpc>
              <a:spcBef>
                <a:spcPts val="400"/>
              </a:spcBef>
              <a:spcAft>
                <a:spcPts val="0"/>
              </a:spcAft>
              <a:buSzPts val="1600"/>
              <a:buNone/>
              <a:defRPr b="1" sz="1600"/>
            </a:lvl8pPr>
            <a:lvl9pPr indent="-228600" lvl="8" marL="4114800" algn="l">
              <a:lnSpc>
                <a:spcPct val="90000"/>
              </a:lnSpc>
              <a:spcBef>
                <a:spcPts val="400"/>
              </a:spcBef>
              <a:spcAft>
                <a:spcPts val="400"/>
              </a:spcAft>
              <a:buSzPts val="1600"/>
              <a:buNone/>
              <a:defRPr b="1" sz="1600"/>
            </a:lvl9pPr>
          </a:lstStyle>
          <a:p/>
        </p:txBody>
      </p:sp>
      <p:sp>
        <p:nvSpPr>
          <p:cNvPr id="88" name="Google Shape;88;p45"/>
          <p:cNvSpPr txBox="1"/>
          <p:nvPr>
            <p:ph idx="2" type="body"/>
          </p:nvPr>
        </p:nvSpPr>
        <p:spPr>
          <a:xfrm>
            <a:off x="1097280" y="2958274"/>
            <a:ext cx="4639736" cy="2910821"/>
          </a:xfrm>
          <a:prstGeom prst="rect">
            <a:avLst/>
          </a:prstGeom>
          <a:noFill/>
          <a:ln>
            <a:noFill/>
          </a:ln>
        </p:spPr>
        <p:txBody>
          <a:bodyPr anchorCtr="0" anchor="t" bIns="45700" lIns="0" spcFirstLastPara="1" rIns="0" wrap="square" tIns="4570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89" name="Google Shape;89;p45"/>
          <p:cNvSpPr txBox="1"/>
          <p:nvPr>
            <p:ph idx="3" type="body"/>
          </p:nvPr>
        </p:nvSpPr>
        <p:spPr>
          <a:xfrm>
            <a:off x="6515944" y="2057400"/>
            <a:ext cx="4639736" cy="736282"/>
          </a:xfrm>
          <a:prstGeom prst="rect">
            <a:avLst/>
          </a:prstGeom>
          <a:noFill/>
          <a:ln>
            <a:noFill/>
          </a:ln>
        </p:spPr>
        <p:txBody>
          <a:bodyPr anchorCtr="0" anchor="ctr" bIns="45700" lIns="91425" spcFirstLastPara="1" rIns="91425" wrap="square" tIns="45700">
            <a:normAutofit/>
          </a:bodyPr>
          <a:lstStyle>
            <a:lvl1pPr indent="-228600" lvl="0" marL="457200" algn="l">
              <a:lnSpc>
                <a:spcPct val="120000"/>
              </a:lnSpc>
              <a:spcBef>
                <a:spcPts val="1200"/>
              </a:spcBef>
              <a:spcAft>
                <a:spcPts val="0"/>
              </a:spcAft>
              <a:buSzPts val="2000"/>
              <a:buNone/>
              <a:defRPr b="0" sz="2000" cap="none">
                <a:solidFill>
                  <a:schemeClr val="dk1"/>
                </a:solidFill>
              </a:defRPr>
            </a:lvl1pPr>
            <a:lvl2pPr indent="-228600" lvl="1" marL="914400" algn="l">
              <a:lnSpc>
                <a:spcPct val="100000"/>
              </a:lnSpc>
              <a:spcBef>
                <a:spcPts val="200"/>
              </a:spcBef>
              <a:spcAft>
                <a:spcPts val="0"/>
              </a:spcAft>
              <a:buClr>
                <a:srgbClr val="3F3F3F"/>
              </a:buClr>
              <a:buSzPts val="2000"/>
              <a:buNone/>
              <a:defRPr b="1" sz="2000"/>
            </a:lvl2pPr>
            <a:lvl3pPr indent="-228600" lvl="2" marL="1371600" algn="l">
              <a:lnSpc>
                <a:spcPct val="100000"/>
              </a:lnSpc>
              <a:spcBef>
                <a:spcPts val="400"/>
              </a:spcBef>
              <a:spcAft>
                <a:spcPts val="0"/>
              </a:spcAft>
              <a:buClr>
                <a:srgbClr val="3F3F3F"/>
              </a:buClr>
              <a:buSzPts val="1800"/>
              <a:buNone/>
              <a:defRPr b="1" sz="1800"/>
            </a:lvl3pPr>
            <a:lvl4pPr indent="-228600" lvl="3" marL="1828800" algn="l">
              <a:lnSpc>
                <a:spcPct val="100000"/>
              </a:lnSpc>
              <a:spcBef>
                <a:spcPts val="400"/>
              </a:spcBef>
              <a:spcAft>
                <a:spcPts val="0"/>
              </a:spcAft>
              <a:buClr>
                <a:srgbClr val="3F3F3F"/>
              </a:buClr>
              <a:buSzPts val="1600"/>
              <a:buNone/>
              <a:defRPr b="1" sz="1600"/>
            </a:lvl4pPr>
            <a:lvl5pPr indent="-228600" lvl="4" marL="2286000" algn="l">
              <a:lnSpc>
                <a:spcPct val="100000"/>
              </a:lnSpc>
              <a:spcBef>
                <a:spcPts val="400"/>
              </a:spcBef>
              <a:spcAft>
                <a:spcPts val="0"/>
              </a:spcAft>
              <a:buClr>
                <a:srgbClr val="3F3F3F"/>
              </a:buClr>
              <a:buSzPts val="1600"/>
              <a:buNone/>
              <a:defRPr b="1" sz="1600"/>
            </a:lvl5pPr>
            <a:lvl6pPr indent="-228600" lvl="5" marL="2743200" algn="l">
              <a:lnSpc>
                <a:spcPct val="90000"/>
              </a:lnSpc>
              <a:spcBef>
                <a:spcPts val="400"/>
              </a:spcBef>
              <a:spcAft>
                <a:spcPts val="0"/>
              </a:spcAft>
              <a:buSzPts val="1600"/>
              <a:buNone/>
              <a:defRPr b="1" sz="1600"/>
            </a:lvl6pPr>
            <a:lvl7pPr indent="-228600" lvl="6" marL="3200400" algn="l">
              <a:lnSpc>
                <a:spcPct val="90000"/>
              </a:lnSpc>
              <a:spcBef>
                <a:spcPts val="400"/>
              </a:spcBef>
              <a:spcAft>
                <a:spcPts val="0"/>
              </a:spcAft>
              <a:buSzPts val="1600"/>
              <a:buNone/>
              <a:defRPr b="1" sz="1600"/>
            </a:lvl7pPr>
            <a:lvl8pPr indent="-228600" lvl="7" marL="3657600" algn="l">
              <a:lnSpc>
                <a:spcPct val="90000"/>
              </a:lnSpc>
              <a:spcBef>
                <a:spcPts val="400"/>
              </a:spcBef>
              <a:spcAft>
                <a:spcPts val="0"/>
              </a:spcAft>
              <a:buSzPts val="1600"/>
              <a:buNone/>
              <a:defRPr b="1" sz="1600"/>
            </a:lvl8pPr>
            <a:lvl9pPr indent="-228600" lvl="8" marL="4114800" algn="l">
              <a:lnSpc>
                <a:spcPct val="90000"/>
              </a:lnSpc>
              <a:spcBef>
                <a:spcPts val="400"/>
              </a:spcBef>
              <a:spcAft>
                <a:spcPts val="400"/>
              </a:spcAft>
              <a:buSzPts val="1600"/>
              <a:buNone/>
              <a:defRPr b="1" sz="1600"/>
            </a:lvl9pPr>
          </a:lstStyle>
          <a:p/>
        </p:txBody>
      </p:sp>
      <p:sp>
        <p:nvSpPr>
          <p:cNvPr id="90" name="Google Shape;90;p45"/>
          <p:cNvSpPr txBox="1"/>
          <p:nvPr>
            <p:ph idx="4" type="body"/>
          </p:nvPr>
        </p:nvSpPr>
        <p:spPr>
          <a:xfrm>
            <a:off x="6515944" y="2958273"/>
            <a:ext cx="4639736" cy="2910821"/>
          </a:xfrm>
          <a:prstGeom prst="rect">
            <a:avLst/>
          </a:prstGeom>
          <a:noFill/>
          <a:ln>
            <a:noFill/>
          </a:ln>
        </p:spPr>
        <p:txBody>
          <a:bodyPr anchorCtr="0" anchor="t" bIns="45700" lIns="0" spcFirstLastPara="1" rIns="0" wrap="square" tIns="4570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91" name="Google Shape;91;p45"/>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2" name="Google Shape;92;p45"/>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3" name="Google Shape;93;p45"/>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94" name="Google Shape;94;p45"/>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95" name="Shape 95"/>
        <p:cNvGrpSpPr/>
        <p:nvPr/>
      </p:nvGrpSpPr>
      <p:grpSpPr>
        <a:xfrm>
          <a:off x="0" y="0"/>
          <a:ext cx="0" cy="0"/>
          <a:chOff x="0" y="0"/>
          <a:chExt cx="0" cy="0"/>
        </a:xfrm>
      </p:grpSpPr>
      <p:sp>
        <p:nvSpPr>
          <p:cNvPr id="96" name="Google Shape;96;p46"/>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7" name="Google Shape;97;p46"/>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8" name="Google Shape;98;p4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4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100" name="Google Shape;100;p46"/>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howMasterSp="0" type="blank">
  <p:cSld name="BLANK">
    <p:spTree>
      <p:nvGrpSpPr>
        <p:cNvPr id="101" name="Shape 101"/>
        <p:cNvGrpSpPr/>
        <p:nvPr/>
      </p:nvGrpSpPr>
      <p:grpSpPr>
        <a:xfrm>
          <a:off x="0" y="0"/>
          <a:ext cx="0" cy="0"/>
          <a:chOff x="0" y="0"/>
          <a:chExt cx="0" cy="0"/>
        </a:xfrm>
      </p:grpSpPr>
      <p:sp>
        <p:nvSpPr>
          <p:cNvPr id="102" name="Google Shape;102;p47"/>
          <p:cNvSpPr/>
          <p:nvPr/>
        </p:nvSpPr>
        <p:spPr>
          <a:xfrm>
            <a:off x="3175" y="6400800"/>
            <a:ext cx="12188825" cy="457200"/>
          </a:xfrm>
          <a:prstGeom prst="rect">
            <a:avLst/>
          </a:prstGeom>
          <a:solidFill>
            <a:srgbClr val="26262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Source Sans Pro"/>
              <a:ea typeface="Source Sans Pro"/>
              <a:cs typeface="Source Sans Pro"/>
              <a:sym typeface="Source Sans Pro"/>
            </a:endParaRPr>
          </a:p>
        </p:txBody>
      </p:sp>
      <p:sp>
        <p:nvSpPr>
          <p:cNvPr id="103" name="Google Shape;103;p47"/>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4" name="Google Shape;104;p47"/>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5" name="Google Shape;105;p47"/>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106" name="Google Shape;106;p47"/>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showMasterSp="0" type="picTx">
  <p:cSld name="PICTURE_WITH_CAPTION_TEXT">
    <p:spTree>
      <p:nvGrpSpPr>
        <p:cNvPr id="107" name="Shape 107"/>
        <p:cNvGrpSpPr/>
        <p:nvPr/>
      </p:nvGrpSpPr>
      <p:grpSpPr>
        <a:xfrm>
          <a:off x="0" y="0"/>
          <a:ext cx="0" cy="0"/>
          <a:chOff x="0" y="0"/>
          <a:chExt cx="0" cy="0"/>
        </a:xfrm>
      </p:grpSpPr>
      <p:sp>
        <p:nvSpPr>
          <p:cNvPr id="108" name="Google Shape;108;p48"/>
          <p:cNvSpPr/>
          <p:nvPr/>
        </p:nvSpPr>
        <p:spPr>
          <a:xfrm>
            <a:off x="0" y="4578350"/>
            <a:ext cx="12188825" cy="2279650"/>
          </a:xfrm>
          <a:prstGeom prst="rect">
            <a:avLst/>
          </a:prstGeom>
          <a:solidFill>
            <a:srgbClr val="26262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Source Sans Pro"/>
              <a:ea typeface="Source Sans Pro"/>
              <a:cs typeface="Source Sans Pro"/>
              <a:sym typeface="Source Sans Pro"/>
            </a:endParaRPr>
          </a:p>
        </p:txBody>
      </p:sp>
      <p:sp>
        <p:nvSpPr>
          <p:cNvPr id="109" name="Google Shape;109;p48"/>
          <p:cNvSpPr/>
          <p:nvPr>
            <p:ph idx="2" type="pic"/>
          </p:nvPr>
        </p:nvSpPr>
        <p:spPr>
          <a:xfrm>
            <a:off x="15" y="0"/>
            <a:ext cx="12191985" cy="4578350"/>
          </a:xfrm>
          <a:prstGeom prst="rect">
            <a:avLst/>
          </a:prstGeom>
          <a:solidFill>
            <a:srgbClr val="D8D8D8"/>
          </a:solidFill>
          <a:ln>
            <a:noFill/>
          </a:ln>
        </p:spPr>
      </p:sp>
      <p:sp>
        <p:nvSpPr>
          <p:cNvPr id="110" name="Google Shape;110;p48"/>
          <p:cNvSpPr txBox="1"/>
          <p:nvPr>
            <p:ph type="title"/>
          </p:nvPr>
        </p:nvSpPr>
        <p:spPr>
          <a:xfrm>
            <a:off x="1097279" y="4799362"/>
            <a:ext cx="10113645" cy="743682"/>
          </a:xfrm>
          <a:prstGeom prst="rect">
            <a:avLst/>
          </a:prstGeom>
          <a:noFill/>
          <a:ln>
            <a:noFill/>
          </a:ln>
        </p:spPr>
        <p:txBody>
          <a:bodyPr anchorCtr="0" anchor="b" bIns="0" lIns="91425" spcFirstLastPara="1" rIns="91425" wrap="square" tIns="0">
            <a:noAutofit/>
          </a:bodyPr>
          <a:lstStyle>
            <a:lvl1pPr lvl="0" algn="l">
              <a:lnSpc>
                <a:spcPct val="90000"/>
              </a:lnSpc>
              <a:spcBef>
                <a:spcPts val="0"/>
              </a:spcBef>
              <a:spcAft>
                <a:spcPts val="0"/>
              </a:spcAft>
              <a:buClr>
                <a:srgbClr val="FFFFFF"/>
              </a:buClr>
              <a:buSzPts val="3600"/>
              <a:buFont typeface="Arial"/>
              <a:buNone/>
              <a:defRPr b="0" sz="3600">
                <a:solidFill>
                  <a:srgbClr val="FFFF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1" name="Google Shape;111;p48"/>
          <p:cNvSpPr txBox="1"/>
          <p:nvPr>
            <p:ph idx="1" type="body"/>
          </p:nvPr>
        </p:nvSpPr>
        <p:spPr>
          <a:xfrm>
            <a:off x="1097279" y="5715000"/>
            <a:ext cx="10113264" cy="609600"/>
          </a:xfrm>
          <a:prstGeom prst="rect">
            <a:avLst/>
          </a:prstGeom>
          <a:noFill/>
          <a:ln>
            <a:noFill/>
          </a:ln>
        </p:spPr>
        <p:txBody>
          <a:bodyPr anchorCtr="0" anchor="t" bIns="0" lIns="91425" spcFirstLastPara="1" rIns="91425" wrap="square" tIns="0">
            <a:normAutofit/>
          </a:bodyPr>
          <a:lstStyle>
            <a:lvl1pPr indent="-228600" lvl="0" marL="457200" algn="l">
              <a:lnSpc>
                <a:spcPct val="120000"/>
              </a:lnSpc>
              <a:spcBef>
                <a:spcPts val="0"/>
              </a:spcBef>
              <a:spcAft>
                <a:spcPts val="0"/>
              </a:spcAft>
              <a:buSzPts val="1800"/>
              <a:buNone/>
              <a:defRPr sz="1800">
                <a:solidFill>
                  <a:srgbClr val="FFFFFF"/>
                </a:solidFill>
              </a:defRPr>
            </a:lvl1pPr>
            <a:lvl2pPr indent="-228600" lvl="1" marL="914400" algn="l">
              <a:lnSpc>
                <a:spcPct val="100000"/>
              </a:lnSpc>
              <a:spcBef>
                <a:spcPts val="600"/>
              </a:spcBef>
              <a:spcAft>
                <a:spcPts val="0"/>
              </a:spcAft>
              <a:buClr>
                <a:srgbClr val="3F3F3F"/>
              </a:buClr>
              <a:buSzPts val="1200"/>
              <a:buNone/>
              <a:defRPr sz="1200"/>
            </a:lvl2pPr>
            <a:lvl3pPr indent="-228600" lvl="2" marL="1371600" algn="l">
              <a:lnSpc>
                <a:spcPct val="100000"/>
              </a:lnSpc>
              <a:spcBef>
                <a:spcPts val="400"/>
              </a:spcBef>
              <a:spcAft>
                <a:spcPts val="0"/>
              </a:spcAft>
              <a:buClr>
                <a:srgbClr val="3F3F3F"/>
              </a:buClr>
              <a:buSzPts val="1000"/>
              <a:buNone/>
              <a:defRPr sz="1000"/>
            </a:lvl3pPr>
            <a:lvl4pPr indent="-228600" lvl="3" marL="1828800" algn="l">
              <a:lnSpc>
                <a:spcPct val="100000"/>
              </a:lnSpc>
              <a:spcBef>
                <a:spcPts val="400"/>
              </a:spcBef>
              <a:spcAft>
                <a:spcPts val="0"/>
              </a:spcAft>
              <a:buClr>
                <a:srgbClr val="3F3F3F"/>
              </a:buClr>
              <a:buSzPts val="900"/>
              <a:buNone/>
              <a:defRPr sz="900"/>
            </a:lvl4pPr>
            <a:lvl5pPr indent="-228600" lvl="4" marL="2286000" algn="l">
              <a:lnSpc>
                <a:spcPct val="100000"/>
              </a:lnSpc>
              <a:spcBef>
                <a:spcPts val="400"/>
              </a:spcBef>
              <a:spcAft>
                <a:spcPts val="0"/>
              </a:spcAft>
              <a:buClr>
                <a:srgbClr val="3F3F3F"/>
              </a:buClr>
              <a:buSzPts val="900"/>
              <a:buNone/>
              <a:defRPr sz="900"/>
            </a:lvl5pPr>
            <a:lvl6pPr indent="-228600" lvl="5" marL="2743200" algn="l">
              <a:lnSpc>
                <a:spcPct val="90000"/>
              </a:lnSpc>
              <a:spcBef>
                <a:spcPts val="400"/>
              </a:spcBef>
              <a:spcAft>
                <a:spcPts val="0"/>
              </a:spcAft>
              <a:buSzPts val="900"/>
              <a:buNone/>
              <a:defRPr sz="900"/>
            </a:lvl6pPr>
            <a:lvl7pPr indent="-228600" lvl="6" marL="3200400" algn="l">
              <a:lnSpc>
                <a:spcPct val="90000"/>
              </a:lnSpc>
              <a:spcBef>
                <a:spcPts val="400"/>
              </a:spcBef>
              <a:spcAft>
                <a:spcPts val="0"/>
              </a:spcAft>
              <a:buSzPts val="900"/>
              <a:buNone/>
              <a:defRPr sz="900"/>
            </a:lvl7pPr>
            <a:lvl8pPr indent="-228600" lvl="7" marL="3657600" algn="l">
              <a:lnSpc>
                <a:spcPct val="90000"/>
              </a:lnSpc>
              <a:spcBef>
                <a:spcPts val="400"/>
              </a:spcBef>
              <a:spcAft>
                <a:spcPts val="0"/>
              </a:spcAft>
              <a:buSzPts val="900"/>
              <a:buNone/>
              <a:defRPr sz="900"/>
            </a:lvl8pPr>
            <a:lvl9pPr indent="-228600" lvl="8" marL="4114800" algn="l">
              <a:lnSpc>
                <a:spcPct val="90000"/>
              </a:lnSpc>
              <a:spcBef>
                <a:spcPts val="400"/>
              </a:spcBef>
              <a:spcAft>
                <a:spcPts val="400"/>
              </a:spcAft>
              <a:buSzPts val="900"/>
              <a:buNone/>
              <a:defRPr sz="900"/>
            </a:lvl9pPr>
          </a:lstStyle>
          <a:p/>
        </p:txBody>
      </p:sp>
      <p:sp>
        <p:nvSpPr>
          <p:cNvPr id="112" name="Google Shape;112;p48"/>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48"/>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48"/>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115" name="Google Shape;115;p48"/>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16" name="Shape 116"/>
        <p:cNvGrpSpPr/>
        <p:nvPr/>
      </p:nvGrpSpPr>
      <p:grpSpPr>
        <a:xfrm>
          <a:off x="0" y="0"/>
          <a:ext cx="0" cy="0"/>
          <a:chOff x="0" y="0"/>
          <a:chExt cx="0" cy="0"/>
        </a:xfrm>
      </p:grpSpPr>
      <p:sp>
        <p:nvSpPr>
          <p:cNvPr id="117" name="Google Shape;117;p49"/>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8" name="Google Shape;118;p49"/>
          <p:cNvSpPr txBox="1"/>
          <p:nvPr>
            <p:ph idx="1" type="body"/>
          </p:nvPr>
        </p:nvSpPr>
        <p:spPr>
          <a:xfrm rot="5400000">
            <a:off x="4246035" y="-1040554"/>
            <a:ext cx="3760891" cy="10058400"/>
          </a:xfrm>
          <a:prstGeom prst="rect">
            <a:avLst/>
          </a:prstGeom>
          <a:noFill/>
          <a:ln>
            <a:noFill/>
          </a:ln>
        </p:spPr>
        <p:txBody>
          <a:bodyPr anchorCtr="0" anchor="t" bIns="0" lIns="45700" spcFirstLastPara="1" rIns="45700" wrap="square" tIns="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19" name="Google Shape;119;p49"/>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49"/>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1" name="Google Shape;121;p49"/>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122" name="Google Shape;122;p49"/>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showMasterSp="0" type="vertTitleAndTx">
  <p:cSld name="VERTICAL_TITLE_AND_VERTICAL_TEXT">
    <p:spTree>
      <p:nvGrpSpPr>
        <p:cNvPr id="123" name="Shape 123"/>
        <p:cNvGrpSpPr/>
        <p:nvPr/>
      </p:nvGrpSpPr>
      <p:grpSpPr>
        <a:xfrm>
          <a:off x="0" y="0"/>
          <a:ext cx="0" cy="0"/>
          <a:chOff x="0" y="0"/>
          <a:chExt cx="0" cy="0"/>
        </a:xfrm>
      </p:grpSpPr>
      <p:sp>
        <p:nvSpPr>
          <p:cNvPr id="124" name="Google Shape;124;p50"/>
          <p:cNvSpPr/>
          <p:nvPr/>
        </p:nvSpPr>
        <p:spPr>
          <a:xfrm>
            <a:off x="3175" y="6400800"/>
            <a:ext cx="12188825" cy="457200"/>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50"/>
          <p:cNvSpPr txBox="1"/>
          <p:nvPr>
            <p:ph type="title"/>
          </p:nvPr>
        </p:nvSpPr>
        <p:spPr>
          <a:xfrm rot="5400000">
            <a:off x="7159401" y="1977801"/>
            <a:ext cx="5759898" cy="26289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6" name="Google Shape;126;p50"/>
          <p:cNvSpPr txBox="1"/>
          <p:nvPr>
            <p:ph idx="1" type="body"/>
          </p:nvPr>
        </p:nvSpPr>
        <p:spPr>
          <a:xfrm rot="5400000">
            <a:off x="1825401" y="-574899"/>
            <a:ext cx="5759898" cy="7734300"/>
          </a:xfrm>
          <a:prstGeom prst="rect">
            <a:avLst/>
          </a:prstGeom>
          <a:noFill/>
          <a:ln>
            <a:noFill/>
          </a:ln>
        </p:spPr>
        <p:txBody>
          <a:bodyPr anchorCtr="0" anchor="t" bIns="0" lIns="45700" spcFirstLastPara="1" rIns="45700" wrap="square" tIns="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27" name="Google Shape;127;p50"/>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8" name="Google Shape;128;p50"/>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9" name="Google Shape;129;p50"/>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130" name="Google Shape;130;p50"/>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theme" Target="../theme/theme3.xml"/></Relationships>
</file>

<file path=ppt/slideMasters/_rels/slideMaster2.xml.rels><?xml version='1.0' encoding='UTF-8' standalone='yes'?>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3.xml"/><Relationship Id="rId3" Type="http://schemas.openxmlformats.org/officeDocument/2006/relationships/slideLayout" Target="../slideLayouts/slideLayout4.xml"/><Relationship Id="rId4" Type="http://schemas.openxmlformats.org/officeDocument/2006/relationships/slideLayout" Target="../slideLayouts/slideLayout5.xml"/><Relationship Id="rId5" Type="http://schemas.openxmlformats.org/officeDocument/2006/relationships/slideLayout" Target="../slideLayouts/slideLayout6.xml"/><Relationship Id="rId6" Type="http://schemas.openxmlformats.org/officeDocument/2006/relationships/slideLayout" Target="../slideLayouts/slideLayout7.xml"/><Relationship Id="rId7" Type="http://schemas.openxmlformats.org/officeDocument/2006/relationships/slideLayout" Target="../slideLayouts/slideLayout8.xml"/><Relationship Id="rId8" Type="http://schemas.openxmlformats.org/officeDocument/2006/relationships/slideLayout" Target="../slideLayouts/slideLayout9.xml"/><Relationship Id="rId9" Type="http://schemas.openxmlformats.org/officeDocument/2006/relationships/slideLayout" Target="../slideLayouts/slideLayout10.xml"/><Relationship Id="rId10" Type="http://schemas.openxmlformats.org/officeDocument/2006/relationships/slideLayout" Target="../slideLayouts/slideLayout11.xml"/><Relationship Id="rId11" Type="http://schemas.openxmlformats.org/officeDocument/2006/relationships/slideLayout" Target="../slideLayouts/slideLayout12.xml"/><Relationship Id="rId12" Type="http://schemas.openxmlformats.org/officeDocument/2006/relationships/slideLayout" Target="../slideLayouts/slideLayout13.xml"/><Relationship Id="rId13"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9" name="Shape 9"/>
        <p:cNvGrpSpPr/>
        <p:nvPr/>
      </p:nvGrpSpPr>
      <p:grpSpPr>
        <a:xfrm>
          <a:off x="0" y="0"/>
          <a:ext cx="0" cy="0"/>
          <a:chOff x="0" y="0"/>
          <a:chExt cx="0" cy="0"/>
        </a:xfrm>
      </p:grpSpPr>
      <p:sp>
        <p:nvSpPr>
          <p:cNvPr id="10" name="Google Shape;10;p37"/>
          <p:cNvSpPr/>
          <p:nvPr/>
        </p:nvSpPr>
        <p:spPr>
          <a:xfrm>
            <a:off x="3175" y="6400800"/>
            <a:ext cx="12188825" cy="457200"/>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37"/>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marR="0" rtl="0" algn="l">
              <a:lnSpc>
                <a:spcPct val="90000"/>
              </a:lnSpc>
              <a:spcBef>
                <a:spcPts val="0"/>
              </a:spcBef>
              <a:spcAft>
                <a:spcPts val="0"/>
              </a:spcAft>
              <a:buClr>
                <a:srgbClr val="FEFEFE"/>
              </a:buClr>
              <a:buSzPts val="4400"/>
              <a:buFont typeface="Arial"/>
              <a:buNone/>
              <a:defRPr b="0" i="0" sz="4400" u="none" cap="none" strike="noStrike">
                <a:solidFill>
                  <a:srgbClr val="FEFEFE"/>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2" name="Google Shape;12;p37"/>
          <p:cNvSpPr txBox="1"/>
          <p:nvPr>
            <p:ph idx="1" type="body"/>
          </p:nvPr>
        </p:nvSpPr>
        <p:spPr>
          <a:xfrm>
            <a:off x="1097280" y="2108201"/>
            <a:ext cx="10058400" cy="3760891"/>
          </a:xfrm>
          <a:prstGeom prst="rect">
            <a:avLst/>
          </a:prstGeom>
          <a:noFill/>
          <a:ln>
            <a:noFill/>
          </a:ln>
        </p:spPr>
        <p:txBody>
          <a:bodyPr anchorCtr="0" anchor="t" bIns="45700" lIns="0" spcFirstLastPara="1" rIns="0" wrap="square" tIns="45700">
            <a:normAutofit/>
          </a:bodyPr>
          <a:lstStyle>
            <a:lvl1pPr indent="-342900" lvl="0" marL="457200" marR="0" rtl="0" algn="l">
              <a:lnSpc>
                <a:spcPct val="120000"/>
              </a:lnSpc>
              <a:spcBef>
                <a:spcPts val="1200"/>
              </a:spcBef>
              <a:spcAft>
                <a:spcPts val="0"/>
              </a:spcAft>
              <a:buClr>
                <a:schemeClr val="accent1"/>
              </a:buClr>
              <a:buSzPts val="1800"/>
              <a:buFont typeface="Calibri"/>
              <a:buChar char=" "/>
              <a:defRPr b="0" i="0" sz="1800" u="none" cap="none" strike="noStrike">
                <a:solidFill>
                  <a:srgbClr val="FEFEFE"/>
                </a:solidFill>
                <a:latin typeface="Source Sans Pro"/>
                <a:ea typeface="Source Sans Pro"/>
                <a:cs typeface="Source Sans Pro"/>
                <a:sym typeface="Source Sans Pro"/>
              </a:defRPr>
            </a:lvl1pPr>
            <a:lvl2pPr indent="-330200" lvl="1" marL="914400" marR="0" rtl="0" algn="l">
              <a:lnSpc>
                <a:spcPct val="100000"/>
              </a:lnSpc>
              <a:spcBef>
                <a:spcPts val="200"/>
              </a:spcBef>
              <a:spcAft>
                <a:spcPts val="0"/>
              </a:spcAft>
              <a:buClr>
                <a:srgbClr val="FEFEFE"/>
              </a:buClr>
              <a:buSzPts val="1600"/>
              <a:buFont typeface="Calibri"/>
              <a:buChar char="◦"/>
              <a:defRPr b="0" i="0" sz="1600" u="none" cap="none" strike="noStrike">
                <a:solidFill>
                  <a:srgbClr val="FEFEFE"/>
                </a:solidFill>
                <a:latin typeface="Source Sans Pro"/>
                <a:ea typeface="Source Sans Pro"/>
                <a:cs typeface="Source Sans Pro"/>
                <a:sym typeface="Source Sans Pro"/>
              </a:defRPr>
            </a:lvl2pPr>
            <a:lvl3pPr indent="-304800" lvl="2" marL="1371600" marR="0" rtl="0" algn="l">
              <a:lnSpc>
                <a:spcPct val="100000"/>
              </a:lnSpc>
              <a:spcBef>
                <a:spcPts val="400"/>
              </a:spcBef>
              <a:spcAft>
                <a:spcPts val="0"/>
              </a:spcAft>
              <a:buClr>
                <a:srgbClr val="FEFEFE"/>
              </a:buClr>
              <a:buSzPts val="1200"/>
              <a:buFont typeface="Calibri"/>
              <a:buChar char="◦"/>
              <a:defRPr b="0" i="0" sz="1200" u="none" cap="none" strike="noStrike">
                <a:solidFill>
                  <a:srgbClr val="FEFEFE"/>
                </a:solidFill>
                <a:latin typeface="Source Sans Pro"/>
                <a:ea typeface="Source Sans Pro"/>
                <a:cs typeface="Source Sans Pro"/>
                <a:sym typeface="Source Sans Pro"/>
              </a:defRPr>
            </a:lvl3pPr>
            <a:lvl4pPr indent="-304800" lvl="3" marL="1828800" marR="0" rtl="0" algn="l">
              <a:lnSpc>
                <a:spcPct val="100000"/>
              </a:lnSpc>
              <a:spcBef>
                <a:spcPts val="400"/>
              </a:spcBef>
              <a:spcAft>
                <a:spcPts val="0"/>
              </a:spcAft>
              <a:buClr>
                <a:srgbClr val="FEFEFE"/>
              </a:buClr>
              <a:buSzPts val="1200"/>
              <a:buFont typeface="Calibri"/>
              <a:buChar char="◦"/>
              <a:defRPr b="0" i="0" sz="1200" u="none" cap="none" strike="noStrike">
                <a:solidFill>
                  <a:srgbClr val="FEFEFE"/>
                </a:solidFill>
                <a:latin typeface="Source Sans Pro"/>
                <a:ea typeface="Source Sans Pro"/>
                <a:cs typeface="Source Sans Pro"/>
                <a:sym typeface="Source Sans Pro"/>
              </a:defRPr>
            </a:lvl4pPr>
            <a:lvl5pPr indent="-304800" lvl="4" marL="2286000" marR="0" rtl="0" algn="l">
              <a:lnSpc>
                <a:spcPct val="100000"/>
              </a:lnSpc>
              <a:spcBef>
                <a:spcPts val="400"/>
              </a:spcBef>
              <a:spcAft>
                <a:spcPts val="0"/>
              </a:spcAft>
              <a:buClr>
                <a:srgbClr val="FEFEFE"/>
              </a:buClr>
              <a:buSzPts val="1200"/>
              <a:buFont typeface="Calibri"/>
              <a:buChar char="◦"/>
              <a:defRPr b="0" i="0" sz="1200" u="none" cap="none" strike="noStrike">
                <a:solidFill>
                  <a:srgbClr val="FEFEFE"/>
                </a:solidFill>
                <a:latin typeface="Source Sans Pro"/>
                <a:ea typeface="Source Sans Pro"/>
                <a:cs typeface="Source Sans Pro"/>
                <a:sym typeface="Source Sans Pro"/>
              </a:defRPr>
            </a:lvl5pPr>
            <a:lvl6pPr indent="-317500" lvl="5" marL="2743200" marR="0" rtl="0" algn="l">
              <a:lnSpc>
                <a:spcPct val="90000"/>
              </a:lnSpc>
              <a:spcBef>
                <a:spcPts val="400"/>
              </a:spcBef>
              <a:spcAft>
                <a:spcPts val="0"/>
              </a:spcAft>
              <a:buClr>
                <a:schemeClr val="accent1"/>
              </a:buClr>
              <a:buSzPts val="1400"/>
              <a:buFont typeface="Calibri"/>
              <a:buChar char="◦"/>
              <a:defRPr b="0" i="0" sz="1400" u="none" cap="none" strike="noStrike">
                <a:solidFill>
                  <a:srgbClr val="FEFEFE"/>
                </a:solidFill>
                <a:latin typeface="Source Sans Pro"/>
                <a:ea typeface="Source Sans Pro"/>
                <a:cs typeface="Source Sans Pro"/>
                <a:sym typeface="Source Sans Pro"/>
              </a:defRPr>
            </a:lvl6pPr>
            <a:lvl7pPr indent="-317500" lvl="6" marL="3200400" marR="0" rtl="0" algn="l">
              <a:lnSpc>
                <a:spcPct val="90000"/>
              </a:lnSpc>
              <a:spcBef>
                <a:spcPts val="400"/>
              </a:spcBef>
              <a:spcAft>
                <a:spcPts val="0"/>
              </a:spcAft>
              <a:buClr>
                <a:schemeClr val="accent1"/>
              </a:buClr>
              <a:buSzPts val="1400"/>
              <a:buFont typeface="Calibri"/>
              <a:buChar char="◦"/>
              <a:defRPr b="0" i="0" sz="1400" u="none" cap="none" strike="noStrike">
                <a:solidFill>
                  <a:srgbClr val="FEFEFE"/>
                </a:solidFill>
                <a:latin typeface="Source Sans Pro"/>
                <a:ea typeface="Source Sans Pro"/>
                <a:cs typeface="Source Sans Pro"/>
                <a:sym typeface="Source Sans Pro"/>
              </a:defRPr>
            </a:lvl7pPr>
            <a:lvl8pPr indent="-317500" lvl="7" marL="3657600" marR="0" rtl="0" algn="l">
              <a:lnSpc>
                <a:spcPct val="90000"/>
              </a:lnSpc>
              <a:spcBef>
                <a:spcPts val="400"/>
              </a:spcBef>
              <a:spcAft>
                <a:spcPts val="0"/>
              </a:spcAft>
              <a:buClr>
                <a:schemeClr val="accent1"/>
              </a:buClr>
              <a:buSzPts val="1400"/>
              <a:buFont typeface="Calibri"/>
              <a:buChar char="◦"/>
              <a:defRPr b="0" i="0" sz="1400" u="none" cap="none" strike="noStrike">
                <a:solidFill>
                  <a:srgbClr val="FEFEFE"/>
                </a:solidFill>
                <a:latin typeface="Source Sans Pro"/>
                <a:ea typeface="Source Sans Pro"/>
                <a:cs typeface="Source Sans Pro"/>
                <a:sym typeface="Source Sans Pro"/>
              </a:defRPr>
            </a:lvl8pPr>
            <a:lvl9pPr indent="-317500" lvl="8" marL="4114800" marR="0" rtl="0" algn="l">
              <a:lnSpc>
                <a:spcPct val="90000"/>
              </a:lnSpc>
              <a:spcBef>
                <a:spcPts val="400"/>
              </a:spcBef>
              <a:spcAft>
                <a:spcPts val="400"/>
              </a:spcAft>
              <a:buClr>
                <a:schemeClr val="accent1"/>
              </a:buClr>
              <a:buSzPts val="1400"/>
              <a:buFont typeface="Calibri"/>
              <a:buChar char="◦"/>
              <a:defRPr b="0" i="0" sz="1400" u="none" cap="none" strike="noStrike">
                <a:solidFill>
                  <a:srgbClr val="FEFEFE"/>
                </a:solidFill>
                <a:latin typeface="Source Sans Pro"/>
                <a:ea typeface="Source Sans Pro"/>
                <a:cs typeface="Source Sans Pro"/>
                <a:sym typeface="Source Sans Pro"/>
              </a:defRPr>
            </a:lvl9pPr>
          </a:lstStyle>
          <a:p/>
        </p:txBody>
      </p:sp>
      <p:sp>
        <p:nvSpPr>
          <p:cNvPr id="13" name="Google Shape;13;p37"/>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b="0" i="0" sz="800" u="none" cap="none" strike="noStrike">
                <a:solidFill>
                  <a:srgbClr val="FFFFFF"/>
                </a:solidFill>
                <a:latin typeface="Source Sans Pro"/>
                <a:ea typeface="Source Sans Pro"/>
                <a:cs typeface="Source Sans Pro"/>
                <a:sym typeface="Source Sans Pro"/>
              </a:defRPr>
            </a:lvl1pPr>
            <a:lvl2pPr lvl="1"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2pPr>
            <a:lvl3pPr lvl="2"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3pPr>
            <a:lvl4pPr lvl="3"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4pPr>
            <a:lvl5pPr lvl="4"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5pPr>
            <a:lvl6pPr lvl="5"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6pPr>
            <a:lvl7pPr lvl="6"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7pPr>
            <a:lvl8pPr lvl="7"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8pPr>
            <a:lvl9pPr lvl="8"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9pPr>
          </a:lstStyle>
          <a:p/>
        </p:txBody>
      </p:sp>
      <p:sp>
        <p:nvSpPr>
          <p:cNvPr id="14" name="Google Shape;14;p37"/>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800" u="none" cap="none" strike="noStrike">
                <a:solidFill>
                  <a:srgbClr val="FFFFFF"/>
                </a:solidFill>
                <a:latin typeface="Source Sans Pro"/>
                <a:ea typeface="Source Sans Pro"/>
                <a:cs typeface="Source Sans Pro"/>
                <a:sym typeface="Source Sans Pro"/>
              </a:defRPr>
            </a:lvl1pPr>
            <a:lvl2pPr lvl="1"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2pPr>
            <a:lvl3pPr lvl="2"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3pPr>
            <a:lvl4pPr lvl="3"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4pPr>
            <a:lvl5pPr lvl="4"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5pPr>
            <a:lvl6pPr lvl="5"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6pPr>
            <a:lvl7pPr lvl="6"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7pPr>
            <a:lvl8pPr lvl="7"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8pPr>
            <a:lvl9pPr lvl="8"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9pPr>
          </a:lstStyle>
          <a:p/>
        </p:txBody>
      </p:sp>
      <p:sp>
        <p:nvSpPr>
          <p:cNvPr id="15" name="Google Shape;15;p37"/>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marR="0" rtl="0" algn="l">
              <a:spcBef>
                <a:spcPts val="0"/>
              </a:spcBef>
              <a:buNone/>
              <a:defRPr b="0" i="0" sz="800" u="none" cap="none" strike="noStrike">
                <a:solidFill>
                  <a:srgbClr val="FFFFFF"/>
                </a:solidFill>
                <a:latin typeface="Source Sans Pro"/>
                <a:ea typeface="Source Sans Pro"/>
                <a:cs typeface="Source Sans Pro"/>
                <a:sym typeface="Source Sans Pro"/>
              </a:defRPr>
            </a:lvl1pPr>
            <a:lvl2pPr indent="0" lvl="1" marL="0" marR="0" rtl="0" algn="l">
              <a:spcBef>
                <a:spcPts val="0"/>
              </a:spcBef>
              <a:buNone/>
              <a:defRPr b="0" i="0" sz="800" u="none" cap="none" strike="noStrike">
                <a:solidFill>
                  <a:srgbClr val="FFFFFF"/>
                </a:solidFill>
                <a:latin typeface="Source Sans Pro"/>
                <a:ea typeface="Source Sans Pro"/>
                <a:cs typeface="Source Sans Pro"/>
                <a:sym typeface="Source Sans Pro"/>
              </a:defRPr>
            </a:lvl2pPr>
            <a:lvl3pPr indent="0" lvl="2" marL="0" marR="0" rtl="0" algn="l">
              <a:spcBef>
                <a:spcPts val="0"/>
              </a:spcBef>
              <a:buNone/>
              <a:defRPr b="0" i="0" sz="800" u="none" cap="none" strike="noStrike">
                <a:solidFill>
                  <a:srgbClr val="FFFFFF"/>
                </a:solidFill>
                <a:latin typeface="Source Sans Pro"/>
                <a:ea typeface="Source Sans Pro"/>
                <a:cs typeface="Source Sans Pro"/>
                <a:sym typeface="Source Sans Pro"/>
              </a:defRPr>
            </a:lvl3pPr>
            <a:lvl4pPr indent="0" lvl="3" marL="0" marR="0" rtl="0" algn="l">
              <a:spcBef>
                <a:spcPts val="0"/>
              </a:spcBef>
              <a:buNone/>
              <a:defRPr b="0" i="0" sz="800" u="none" cap="none" strike="noStrike">
                <a:solidFill>
                  <a:srgbClr val="FFFFFF"/>
                </a:solidFill>
                <a:latin typeface="Source Sans Pro"/>
                <a:ea typeface="Source Sans Pro"/>
                <a:cs typeface="Source Sans Pro"/>
                <a:sym typeface="Source Sans Pro"/>
              </a:defRPr>
            </a:lvl4pPr>
            <a:lvl5pPr indent="0" lvl="4" marL="0" marR="0" rtl="0" algn="l">
              <a:spcBef>
                <a:spcPts val="0"/>
              </a:spcBef>
              <a:buNone/>
              <a:defRPr b="0" i="0" sz="800" u="none" cap="none" strike="noStrike">
                <a:solidFill>
                  <a:srgbClr val="FFFFFF"/>
                </a:solidFill>
                <a:latin typeface="Source Sans Pro"/>
                <a:ea typeface="Source Sans Pro"/>
                <a:cs typeface="Source Sans Pro"/>
                <a:sym typeface="Source Sans Pro"/>
              </a:defRPr>
            </a:lvl5pPr>
            <a:lvl6pPr indent="0" lvl="5" marL="0" marR="0" rtl="0" algn="l">
              <a:spcBef>
                <a:spcPts val="0"/>
              </a:spcBef>
              <a:buNone/>
              <a:defRPr b="0" i="0" sz="800" u="none" cap="none" strike="noStrike">
                <a:solidFill>
                  <a:srgbClr val="FFFFFF"/>
                </a:solidFill>
                <a:latin typeface="Source Sans Pro"/>
                <a:ea typeface="Source Sans Pro"/>
                <a:cs typeface="Source Sans Pro"/>
                <a:sym typeface="Source Sans Pro"/>
              </a:defRPr>
            </a:lvl6pPr>
            <a:lvl7pPr indent="0" lvl="6" marL="0" marR="0" rtl="0" algn="l">
              <a:spcBef>
                <a:spcPts val="0"/>
              </a:spcBef>
              <a:buNone/>
              <a:defRPr b="0" i="0" sz="800" u="none" cap="none" strike="noStrike">
                <a:solidFill>
                  <a:srgbClr val="FFFFFF"/>
                </a:solidFill>
                <a:latin typeface="Source Sans Pro"/>
                <a:ea typeface="Source Sans Pro"/>
                <a:cs typeface="Source Sans Pro"/>
                <a:sym typeface="Source Sans Pro"/>
              </a:defRPr>
            </a:lvl7pPr>
            <a:lvl8pPr indent="0" lvl="7" marL="0" marR="0" rtl="0" algn="l">
              <a:spcBef>
                <a:spcPts val="0"/>
              </a:spcBef>
              <a:buNone/>
              <a:defRPr b="0" i="0" sz="800" u="none" cap="none" strike="noStrike">
                <a:solidFill>
                  <a:srgbClr val="FFFFFF"/>
                </a:solidFill>
                <a:latin typeface="Source Sans Pro"/>
                <a:ea typeface="Source Sans Pro"/>
                <a:cs typeface="Source Sans Pro"/>
                <a:sym typeface="Source Sans Pro"/>
              </a:defRPr>
            </a:lvl8pPr>
            <a:lvl9pPr indent="0" lvl="8" marL="0" marR="0" rtl="0" algn="l">
              <a:spcBef>
                <a:spcPts val="0"/>
              </a:spcBef>
              <a:buNone/>
              <a:defRPr b="0" i="0" sz="800" u="none" cap="none" strike="noStrike">
                <a:solidFill>
                  <a:srgbClr val="FFFFFF"/>
                </a:solidFill>
                <a:latin typeface="Source Sans Pro"/>
                <a:ea typeface="Source Sans Pro"/>
                <a:cs typeface="Source Sans Pro"/>
                <a:sym typeface="Source Sans Pro"/>
              </a:defRPr>
            </a:lvl9pPr>
          </a:lstStyle>
          <a:p>
            <a:pPr indent="0" lvl="0" marL="0" rtl="0" algn="l">
              <a:spcBef>
                <a:spcPts val="0"/>
              </a:spcBef>
              <a:spcAft>
                <a:spcPts val="0"/>
              </a:spcAft>
              <a:buNone/>
            </a:pPr>
            <a:fld id="{00000000-1234-1234-1234-123412341234}" type="slidenum">
              <a:rPr lang="en-US"/>
              <a:t>‹#›</a:t>
            </a:fld>
            <a:endParaRPr/>
          </a:p>
        </p:txBody>
      </p:sp>
      <p:cxnSp>
        <p:nvCxnSpPr>
          <p:cNvPr id="16" name="Google Shape;16;p37"/>
          <p:cNvCxnSpPr/>
          <p:nvPr/>
        </p:nvCxnSpPr>
        <p:spPr>
          <a:xfrm>
            <a:off x="1193532" y="1897380"/>
            <a:ext cx="9966960" cy="0"/>
          </a:xfrm>
          <a:prstGeom prst="straightConnector1">
            <a:avLst/>
          </a:prstGeom>
          <a:noFill/>
          <a:ln cap="flat" cmpd="sng" w="12700">
            <a:solidFill>
              <a:srgbClr val="FEFEFE"/>
            </a:solidFill>
            <a:prstDash val="solid"/>
            <a:round/>
            <a:headEnd len="sm" w="sm" type="none"/>
            <a:tailEnd len="sm" w="sm" type="none"/>
          </a:ln>
        </p:spPr>
      </p:cxnSp>
      <p:pic>
        <p:nvPicPr>
          <p:cNvPr id="17" name="Google Shape;17;p37"/>
          <p:cNvPicPr preferRelativeResize="0"/>
          <p:nvPr/>
        </p:nvPicPr>
        <p:blipFill rotWithShape="1">
          <a:blip r:embed="rId1">
            <a:alphaModFix/>
          </a:blip>
          <a:srcRect b="0" l="0" r="0" t="0"/>
          <a:stretch/>
        </p:blipFill>
        <p:spPr>
          <a:xfrm>
            <a:off x="4118476" y="6402638"/>
            <a:ext cx="1977524" cy="455362"/>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9" r:id="rId2"/>
    <p:sldLayoutId id="2147483650" r:id="rId3"/>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4" name="Shape 34"/>
        <p:cNvGrpSpPr/>
        <p:nvPr/>
      </p:nvGrpSpPr>
      <p:grpSpPr>
        <a:xfrm>
          <a:off x="0" y="0"/>
          <a:ext cx="0" cy="0"/>
          <a:chOff x="0" y="0"/>
          <a:chExt cx="0" cy="0"/>
        </a:xfrm>
      </p:grpSpPr>
      <p:sp>
        <p:nvSpPr>
          <p:cNvPr id="35" name="Google Shape;35;p36"/>
          <p:cNvSpPr/>
          <p:nvPr/>
        </p:nvSpPr>
        <p:spPr>
          <a:xfrm>
            <a:off x="3175" y="6400800"/>
            <a:ext cx="12188825" cy="457200"/>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 name="Google Shape;36;p36"/>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marR="0" rtl="0" algn="l">
              <a:lnSpc>
                <a:spcPct val="90000"/>
              </a:lnSpc>
              <a:spcBef>
                <a:spcPts val="0"/>
              </a:spcBef>
              <a:spcAft>
                <a:spcPts val="0"/>
              </a:spcAft>
              <a:buClr>
                <a:srgbClr val="3F3F3F"/>
              </a:buClr>
              <a:buSzPts val="4400"/>
              <a:buFont typeface="Arial"/>
              <a:buNone/>
              <a:defRPr b="0" i="0" sz="4400" u="none" cap="none" strike="noStrike">
                <a:solidFill>
                  <a:srgbClr val="3F3F3F"/>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7" name="Google Shape;37;p36"/>
          <p:cNvSpPr txBox="1"/>
          <p:nvPr>
            <p:ph idx="1" type="body"/>
          </p:nvPr>
        </p:nvSpPr>
        <p:spPr>
          <a:xfrm>
            <a:off x="1097280" y="2108201"/>
            <a:ext cx="10058400" cy="3760891"/>
          </a:xfrm>
          <a:prstGeom prst="rect">
            <a:avLst/>
          </a:prstGeom>
          <a:noFill/>
          <a:ln>
            <a:noFill/>
          </a:ln>
        </p:spPr>
        <p:txBody>
          <a:bodyPr anchorCtr="0" anchor="t" bIns="45700" lIns="0" spcFirstLastPara="1" rIns="0" wrap="square" tIns="45700">
            <a:normAutofit/>
          </a:bodyPr>
          <a:lstStyle>
            <a:lvl1pPr indent="-342900" lvl="0" marL="457200" marR="0" rtl="0" algn="l">
              <a:lnSpc>
                <a:spcPct val="120000"/>
              </a:lnSpc>
              <a:spcBef>
                <a:spcPts val="1200"/>
              </a:spcBef>
              <a:spcAft>
                <a:spcPts val="0"/>
              </a:spcAft>
              <a:buClr>
                <a:schemeClr val="accent1"/>
              </a:buClr>
              <a:buSzPts val="1800"/>
              <a:buFont typeface="Calibri"/>
              <a:buChar char=" "/>
              <a:defRPr b="0" i="0" sz="1800" u="none" cap="none" strike="noStrike">
                <a:solidFill>
                  <a:srgbClr val="3F3F3F"/>
                </a:solidFill>
                <a:latin typeface="Source Sans Pro"/>
                <a:ea typeface="Source Sans Pro"/>
                <a:cs typeface="Source Sans Pro"/>
                <a:sym typeface="Source Sans Pro"/>
              </a:defRPr>
            </a:lvl1pPr>
            <a:lvl2pPr indent="-330200" lvl="1" marL="914400" marR="0" rtl="0" algn="l">
              <a:lnSpc>
                <a:spcPct val="100000"/>
              </a:lnSpc>
              <a:spcBef>
                <a:spcPts val="200"/>
              </a:spcBef>
              <a:spcAft>
                <a:spcPts val="0"/>
              </a:spcAft>
              <a:buClr>
                <a:srgbClr val="3F3F3F"/>
              </a:buClr>
              <a:buSzPts val="1600"/>
              <a:buFont typeface="Calibri"/>
              <a:buChar char="◦"/>
              <a:defRPr b="0" i="0" sz="1600" u="none" cap="none" strike="noStrike">
                <a:solidFill>
                  <a:srgbClr val="3F3F3F"/>
                </a:solidFill>
                <a:latin typeface="Source Sans Pro"/>
                <a:ea typeface="Source Sans Pro"/>
                <a:cs typeface="Source Sans Pro"/>
                <a:sym typeface="Source Sans Pro"/>
              </a:defRPr>
            </a:lvl2pPr>
            <a:lvl3pPr indent="-304800" lvl="2" marL="1371600" marR="0" rtl="0" algn="l">
              <a:lnSpc>
                <a:spcPct val="100000"/>
              </a:lnSpc>
              <a:spcBef>
                <a:spcPts val="400"/>
              </a:spcBef>
              <a:spcAft>
                <a:spcPts val="0"/>
              </a:spcAft>
              <a:buClr>
                <a:srgbClr val="3F3F3F"/>
              </a:buClr>
              <a:buSzPts val="1200"/>
              <a:buFont typeface="Calibri"/>
              <a:buChar char="◦"/>
              <a:defRPr b="0" i="0" sz="1200" u="none" cap="none" strike="noStrike">
                <a:solidFill>
                  <a:srgbClr val="3F3F3F"/>
                </a:solidFill>
                <a:latin typeface="Source Sans Pro"/>
                <a:ea typeface="Source Sans Pro"/>
                <a:cs typeface="Source Sans Pro"/>
                <a:sym typeface="Source Sans Pro"/>
              </a:defRPr>
            </a:lvl3pPr>
            <a:lvl4pPr indent="-304800" lvl="3" marL="1828800" marR="0" rtl="0" algn="l">
              <a:lnSpc>
                <a:spcPct val="100000"/>
              </a:lnSpc>
              <a:spcBef>
                <a:spcPts val="400"/>
              </a:spcBef>
              <a:spcAft>
                <a:spcPts val="0"/>
              </a:spcAft>
              <a:buClr>
                <a:srgbClr val="3F3F3F"/>
              </a:buClr>
              <a:buSzPts val="1200"/>
              <a:buFont typeface="Calibri"/>
              <a:buChar char="◦"/>
              <a:defRPr b="0" i="0" sz="1200" u="none" cap="none" strike="noStrike">
                <a:solidFill>
                  <a:srgbClr val="3F3F3F"/>
                </a:solidFill>
                <a:latin typeface="Source Sans Pro"/>
                <a:ea typeface="Source Sans Pro"/>
                <a:cs typeface="Source Sans Pro"/>
                <a:sym typeface="Source Sans Pro"/>
              </a:defRPr>
            </a:lvl4pPr>
            <a:lvl5pPr indent="-304800" lvl="4" marL="2286000" marR="0" rtl="0" algn="l">
              <a:lnSpc>
                <a:spcPct val="100000"/>
              </a:lnSpc>
              <a:spcBef>
                <a:spcPts val="400"/>
              </a:spcBef>
              <a:spcAft>
                <a:spcPts val="0"/>
              </a:spcAft>
              <a:buClr>
                <a:srgbClr val="3F3F3F"/>
              </a:buClr>
              <a:buSzPts val="1200"/>
              <a:buFont typeface="Calibri"/>
              <a:buChar char="◦"/>
              <a:defRPr b="0" i="0" sz="1200" u="none" cap="none" strike="noStrike">
                <a:solidFill>
                  <a:srgbClr val="3F3F3F"/>
                </a:solidFill>
                <a:latin typeface="Source Sans Pro"/>
                <a:ea typeface="Source Sans Pro"/>
                <a:cs typeface="Source Sans Pro"/>
                <a:sym typeface="Source Sans Pro"/>
              </a:defRPr>
            </a:lvl5pPr>
            <a:lvl6pPr indent="-317500" lvl="5" marL="27432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Source Sans Pro"/>
                <a:ea typeface="Source Sans Pro"/>
                <a:cs typeface="Source Sans Pro"/>
                <a:sym typeface="Source Sans Pro"/>
              </a:defRPr>
            </a:lvl6pPr>
            <a:lvl7pPr indent="-317500" lvl="6" marL="32004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Source Sans Pro"/>
                <a:ea typeface="Source Sans Pro"/>
                <a:cs typeface="Source Sans Pro"/>
                <a:sym typeface="Source Sans Pro"/>
              </a:defRPr>
            </a:lvl7pPr>
            <a:lvl8pPr indent="-317500" lvl="7" marL="36576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Source Sans Pro"/>
                <a:ea typeface="Source Sans Pro"/>
                <a:cs typeface="Source Sans Pro"/>
                <a:sym typeface="Source Sans Pro"/>
              </a:defRPr>
            </a:lvl8pPr>
            <a:lvl9pPr indent="-317500" lvl="8" marL="4114800" marR="0" rtl="0" algn="l">
              <a:lnSpc>
                <a:spcPct val="90000"/>
              </a:lnSpc>
              <a:spcBef>
                <a:spcPts val="400"/>
              </a:spcBef>
              <a:spcAft>
                <a:spcPts val="400"/>
              </a:spcAft>
              <a:buClr>
                <a:schemeClr val="accent1"/>
              </a:buClr>
              <a:buSzPts val="1400"/>
              <a:buFont typeface="Calibri"/>
              <a:buChar char="◦"/>
              <a:defRPr b="0" i="0" sz="1400" u="none" cap="none" strike="noStrike">
                <a:solidFill>
                  <a:srgbClr val="3F3F3F"/>
                </a:solidFill>
                <a:latin typeface="Source Sans Pro"/>
                <a:ea typeface="Source Sans Pro"/>
                <a:cs typeface="Source Sans Pro"/>
                <a:sym typeface="Source Sans Pro"/>
              </a:defRPr>
            </a:lvl9pPr>
          </a:lstStyle>
          <a:p/>
        </p:txBody>
      </p:sp>
      <p:sp>
        <p:nvSpPr>
          <p:cNvPr id="38" name="Google Shape;38;p36"/>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b="0" i="0" sz="800" u="none" cap="none" strike="noStrike">
                <a:solidFill>
                  <a:srgbClr val="FFFFFF"/>
                </a:solidFill>
                <a:latin typeface="Source Sans Pro"/>
                <a:ea typeface="Source Sans Pro"/>
                <a:cs typeface="Source Sans Pro"/>
                <a:sym typeface="Source Sans Pro"/>
              </a:defRPr>
            </a:lvl1pPr>
            <a:lvl2pPr lvl="1"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2pPr>
            <a:lvl3pPr lvl="2"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3pPr>
            <a:lvl4pPr lvl="3"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4pPr>
            <a:lvl5pPr lvl="4"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5pPr>
            <a:lvl6pPr lvl="5"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6pPr>
            <a:lvl7pPr lvl="6"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7pPr>
            <a:lvl8pPr lvl="7"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8pPr>
            <a:lvl9pPr lvl="8"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9pPr>
          </a:lstStyle>
          <a:p/>
        </p:txBody>
      </p:sp>
      <p:sp>
        <p:nvSpPr>
          <p:cNvPr id="39" name="Google Shape;39;p3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800" u="none" cap="none" strike="noStrike">
                <a:solidFill>
                  <a:srgbClr val="FFFFFF"/>
                </a:solidFill>
                <a:latin typeface="Source Sans Pro"/>
                <a:ea typeface="Source Sans Pro"/>
                <a:cs typeface="Source Sans Pro"/>
                <a:sym typeface="Source Sans Pro"/>
              </a:defRPr>
            </a:lvl1pPr>
            <a:lvl2pPr lvl="1"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2pPr>
            <a:lvl3pPr lvl="2"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3pPr>
            <a:lvl4pPr lvl="3"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4pPr>
            <a:lvl5pPr lvl="4"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5pPr>
            <a:lvl6pPr lvl="5"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6pPr>
            <a:lvl7pPr lvl="6"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7pPr>
            <a:lvl8pPr lvl="7"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8pPr>
            <a:lvl9pPr lvl="8"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9pPr>
          </a:lstStyle>
          <a:p/>
        </p:txBody>
      </p:sp>
      <p:sp>
        <p:nvSpPr>
          <p:cNvPr id="40" name="Google Shape;40;p3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marR="0" rtl="0" algn="l">
              <a:spcBef>
                <a:spcPts val="0"/>
              </a:spcBef>
              <a:buNone/>
              <a:defRPr b="0" i="0" sz="800" u="none" cap="none" strike="noStrike">
                <a:solidFill>
                  <a:srgbClr val="FFFFFF"/>
                </a:solidFill>
                <a:latin typeface="Source Sans Pro"/>
                <a:ea typeface="Source Sans Pro"/>
                <a:cs typeface="Source Sans Pro"/>
                <a:sym typeface="Source Sans Pro"/>
              </a:defRPr>
            </a:lvl1pPr>
            <a:lvl2pPr indent="0" lvl="1" marL="0" marR="0" rtl="0" algn="l">
              <a:spcBef>
                <a:spcPts val="0"/>
              </a:spcBef>
              <a:buNone/>
              <a:defRPr b="0" i="0" sz="800" u="none" cap="none" strike="noStrike">
                <a:solidFill>
                  <a:srgbClr val="FFFFFF"/>
                </a:solidFill>
                <a:latin typeface="Source Sans Pro"/>
                <a:ea typeface="Source Sans Pro"/>
                <a:cs typeface="Source Sans Pro"/>
                <a:sym typeface="Source Sans Pro"/>
              </a:defRPr>
            </a:lvl2pPr>
            <a:lvl3pPr indent="0" lvl="2" marL="0" marR="0" rtl="0" algn="l">
              <a:spcBef>
                <a:spcPts val="0"/>
              </a:spcBef>
              <a:buNone/>
              <a:defRPr b="0" i="0" sz="800" u="none" cap="none" strike="noStrike">
                <a:solidFill>
                  <a:srgbClr val="FFFFFF"/>
                </a:solidFill>
                <a:latin typeface="Source Sans Pro"/>
                <a:ea typeface="Source Sans Pro"/>
                <a:cs typeface="Source Sans Pro"/>
                <a:sym typeface="Source Sans Pro"/>
              </a:defRPr>
            </a:lvl3pPr>
            <a:lvl4pPr indent="0" lvl="3" marL="0" marR="0" rtl="0" algn="l">
              <a:spcBef>
                <a:spcPts val="0"/>
              </a:spcBef>
              <a:buNone/>
              <a:defRPr b="0" i="0" sz="800" u="none" cap="none" strike="noStrike">
                <a:solidFill>
                  <a:srgbClr val="FFFFFF"/>
                </a:solidFill>
                <a:latin typeface="Source Sans Pro"/>
                <a:ea typeface="Source Sans Pro"/>
                <a:cs typeface="Source Sans Pro"/>
                <a:sym typeface="Source Sans Pro"/>
              </a:defRPr>
            </a:lvl4pPr>
            <a:lvl5pPr indent="0" lvl="4" marL="0" marR="0" rtl="0" algn="l">
              <a:spcBef>
                <a:spcPts val="0"/>
              </a:spcBef>
              <a:buNone/>
              <a:defRPr b="0" i="0" sz="800" u="none" cap="none" strike="noStrike">
                <a:solidFill>
                  <a:srgbClr val="FFFFFF"/>
                </a:solidFill>
                <a:latin typeface="Source Sans Pro"/>
                <a:ea typeface="Source Sans Pro"/>
                <a:cs typeface="Source Sans Pro"/>
                <a:sym typeface="Source Sans Pro"/>
              </a:defRPr>
            </a:lvl5pPr>
            <a:lvl6pPr indent="0" lvl="5" marL="0" marR="0" rtl="0" algn="l">
              <a:spcBef>
                <a:spcPts val="0"/>
              </a:spcBef>
              <a:buNone/>
              <a:defRPr b="0" i="0" sz="800" u="none" cap="none" strike="noStrike">
                <a:solidFill>
                  <a:srgbClr val="FFFFFF"/>
                </a:solidFill>
                <a:latin typeface="Source Sans Pro"/>
                <a:ea typeface="Source Sans Pro"/>
                <a:cs typeface="Source Sans Pro"/>
                <a:sym typeface="Source Sans Pro"/>
              </a:defRPr>
            </a:lvl6pPr>
            <a:lvl7pPr indent="0" lvl="6" marL="0" marR="0" rtl="0" algn="l">
              <a:spcBef>
                <a:spcPts val="0"/>
              </a:spcBef>
              <a:buNone/>
              <a:defRPr b="0" i="0" sz="800" u="none" cap="none" strike="noStrike">
                <a:solidFill>
                  <a:srgbClr val="FFFFFF"/>
                </a:solidFill>
                <a:latin typeface="Source Sans Pro"/>
                <a:ea typeface="Source Sans Pro"/>
                <a:cs typeface="Source Sans Pro"/>
                <a:sym typeface="Source Sans Pro"/>
              </a:defRPr>
            </a:lvl7pPr>
            <a:lvl8pPr indent="0" lvl="7" marL="0" marR="0" rtl="0" algn="l">
              <a:spcBef>
                <a:spcPts val="0"/>
              </a:spcBef>
              <a:buNone/>
              <a:defRPr b="0" i="0" sz="800" u="none" cap="none" strike="noStrike">
                <a:solidFill>
                  <a:srgbClr val="FFFFFF"/>
                </a:solidFill>
                <a:latin typeface="Source Sans Pro"/>
                <a:ea typeface="Source Sans Pro"/>
                <a:cs typeface="Source Sans Pro"/>
                <a:sym typeface="Source Sans Pro"/>
              </a:defRPr>
            </a:lvl8pPr>
            <a:lvl9pPr indent="0" lvl="8" marL="0" marR="0" rtl="0" algn="l">
              <a:spcBef>
                <a:spcPts val="0"/>
              </a:spcBef>
              <a:buNone/>
              <a:defRPr b="0" i="0" sz="800" u="none" cap="none" strike="noStrike">
                <a:solidFill>
                  <a:srgbClr val="FFFFFF"/>
                </a:solidFill>
                <a:latin typeface="Source Sans Pro"/>
                <a:ea typeface="Source Sans Pro"/>
                <a:cs typeface="Source Sans Pro"/>
                <a:sym typeface="Source Sans Pro"/>
              </a:defRPr>
            </a:lvl9pPr>
          </a:lstStyle>
          <a:p>
            <a:pPr indent="0" lvl="0" marL="0" rtl="0" algn="l">
              <a:spcBef>
                <a:spcPts val="0"/>
              </a:spcBef>
              <a:spcAft>
                <a:spcPts val="0"/>
              </a:spcAft>
              <a:buNone/>
            </a:pPr>
            <a:fld id="{00000000-1234-1234-1234-123412341234}" type="slidenum">
              <a:rPr lang="en-US"/>
              <a:t>‹#›</a:t>
            </a:fld>
            <a:endParaRPr/>
          </a:p>
        </p:txBody>
      </p:sp>
      <p:cxnSp>
        <p:nvCxnSpPr>
          <p:cNvPr id="41" name="Google Shape;41;p36"/>
          <p:cNvCxnSpPr/>
          <p:nvPr/>
        </p:nvCxnSpPr>
        <p:spPr>
          <a:xfrm>
            <a:off x="1193532" y="1897380"/>
            <a:ext cx="9966960" cy="0"/>
          </a:xfrm>
          <a:prstGeom prst="straightConnector1">
            <a:avLst/>
          </a:prstGeom>
          <a:noFill/>
          <a:ln cap="flat" cmpd="sng" w="12700">
            <a:solidFill>
              <a:srgbClr val="3F3F3F"/>
            </a:solidFill>
            <a:prstDash val="solid"/>
            <a:round/>
            <a:headEnd len="sm" w="sm" type="none"/>
            <a:tailEnd len="sm" w="sm" type="none"/>
          </a:ln>
        </p:spPr>
      </p:cxnSp>
      <p:pic>
        <p:nvPicPr>
          <p:cNvPr id="42" name="Google Shape;42;p36"/>
          <p:cNvPicPr preferRelativeResize="0"/>
          <p:nvPr/>
        </p:nvPicPr>
        <p:blipFill rotWithShape="1">
          <a:blip r:embed="rId1">
            <a:alphaModFix/>
          </a:blip>
          <a:srcRect b="0" l="0" r="0" t="0"/>
          <a:stretch/>
        </p:blipFill>
        <p:spPr>
          <a:xfrm>
            <a:off x="4118476" y="6402638"/>
            <a:ext cx="1977524" cy="455362"/>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 id="2147483662" r:id="rId12"/>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3.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png"/><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png"/><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png"/><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png"/><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png"/><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png"/><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png"/><Relationship Id="rId3" Type="http://schemas.openxmlformats.org/officeDocument/2006/relationships/notesSlide" Target="../notesSlides/notesSlide32.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image4.png"/>
          <p:cNvPicPr>
            <a:picLocks noChangeAspect="1"/>
          </p:cNvPicPr>
          <p:nvPr/>
        </p:nvPicPr>
        <p:blipFill>
          <a:blip r:embed="rId2"/>
          <a:srcRect l="27350" r="27350"/>
          <a:stretch>
            <a:fillRect/>
          </a:stretch>
        </p:blipFill>
        <p:spPr>
          <a:xfrm>
            <a:off x="0" y="0"/>
            <a:ext cx="7552944" cy="6858000"/>
          </a:xfrm>
          <a:prstGeom prst="rect">
            <a:avLst/>
          </a:prstGeom>
        </p:spPr>
      </p:pic>
      <p:sp>
        <p:nvSpPr>
          <p:cNvPr id="3" name="Rectangle 2"/>
          <p:cNvSpPr/>
          <p:nvPr/>
        </p:nvSpPr>
        <p:spPr>
          <a:xfrm>
            <a:off x="7552944" y="0"/>
            <a:ext cx="4636008" cy="6858000"/>
          </a:xfrm>
          <a:prstGeom prst="rect">
            <a:avLst/>
          </a:prstGeom>
          <a:solidFill>
            <a:srgbClr val="2626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818120" y="685800"/>
            <a:ext cx="4114800" cy="2926080"/>
          </a:xfrm>
          <a:prstGeom prst="rect">
            <a:avLst/>
          </a:prstGeom>
          <a:noFill/>
        </p:spPr>
        <p:txBody>
          <a:bodyPr wrap="square" anchor="b">
            <a:noAutofit/>
          </a:bodyPr>
          <a:lstStyle/>
          <a:p>
            <a:pPr algn="ctr" marL="0" indent="0">
              <a:lnSpc>
                <a:spcPct val="100000"/>
              </a:lnSpc>
              <a:spcBef>
                <a:spcPts val="0"/>
              </a:spcBef>
              <a:spcAft>
                <a:spcPts val="600"/>
              </a:spcAft>
              <a:buNone/>
            </a:pPr>
            <a:r>
              <a:rPr lang="en-US" sz="2400" b="1">
                <a:solidFill>
                  <a:srgbClr val="FF0000"/>
                </a:solidFill>
                <a:latin typeface="Arial"/>
                <a:ea typeface="Arial"/>
                <a:cs typeface="Arial"/>
              </a:rPr>
              <a:t>FAST-01</a:t>
            </a:r>
          </a:p>
          <a:p>
            <a:pPr algn="ctr" marL="0" indent="0">
              <a:lnSpc>
                <a:spcPct val="95000"/>
              </a:lnSpc>
              <a:spcBef>
                <a:spcPts val="0"/>
              </a:spcBef>
              <a:spcAft>
                <a:spcPts val="0"/>
              </a:spcAft>
              <a:buNone/>
            </a:pPr>
            <a:r>
              <a:rPr lang="en-US" sz="2800" b="0">
                <a:solidFill>
                  <a:srgbClr val="FF0000"/>
                </a:solidFill>
                <a:latin typeface="Arial"/>
                <a:ea typeface="Arial"/>
                <a:cs typeface="Arial"/>
              </a:rPr>
              <a:t>Applied AI Literacy at Work</a:t>
            </a:r>
          </a:p>
          <a:p>
            <a:pPr algn="ctr" marL="0" indent="0">
              <a:lnSpc>
                <a:spcPct val="100000"/>
              </a:lnSpc>
              <a:spcBef>
                <a:spcPts val="1000"/>
              </a:spcBef>
              <a:spcAft>
                <a:spcPts val="0"/>
              </a:spcAft>
              <a:buNone/>
            </a:pPr>
            <a:r>
              <a:rPr lang="en-US" sz="1500" b="0">
                <a:solidFill>
                  <a:srgbClr val="FFFFFF"/>
                </a:solidFill>
                <a:latin typeface="Source Sans Pro"/>
                <a:ea typeface="Source Sans Pro"/>
                <a:cs typeface="Source Sans Pro"/>
              </a:rPr>
              <a:t>From Awareness to Everyday Judgment</a:t>
            </a:r>
          </a:p>
        </p:txBody>
      </p:sp>
      <p:cxnSp>
        <p:nvCxnSpPr>
          <p:cNvPr id="5" name="Connector 4"/>
          <p:cNvCxnSpPr/>
          <p:nvPr/>
        </p:nvCxnSpPr>
        <p:spPr>
          <a:xfrm>
            <a:off x="8183879" y="3794760"/>
            <a:ext cx="3383281" cy="0"/>
          </a:xfrm>
          <a:prstGeom prst="line">
            <a:avLst/>
          </a:prstGeom>
          <a:ln w="12700">
            <a:solidFill>
              <a:srgbClr val="00B0F0"/>
            </a:solidFill>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7818120" y="3931920"/>
            <a:ext cx="4114800" cy="1737360"/>
          </a:xfrm>
          <a:prstGeom prst="rect">
            <a:avLst/>
          </a:prstGeom>
          <a:noFill/>
        </p:spPr>
        <p:txBody>
          <a:bodyPr wrap="square" anchor="t">
            <a:noAutofit/>
          </a:bodyPr>
          <a:lstStyle/>
          <a:p>
            <a:pPr algn="ctr" marL="0" indent="0">
              <a:lnSpc>
                <a:spcPct val="100000"/>
              </a:lnSpc>
              <a:spcBef>
                <a:spcPts val="0"/>
              </a:spcBef>
              <a:spcAft>
                <a:spcPts val="0"/>
              </a:spcAft>
              <a:buNone/>
            </a:pPr>
            <a:r>
              <a:rPr lang="en-US" sz="1700" b="1">
                <a:solidFill>
                  <a:srgbClr val="00B0F0"/>
                </a:solidFill>
                <a:latin typeface="Source Sans Pro"/>
                <a:ea typeface="Source Sans Pro"/>
                <a:cs typeface="Source Sans Pro"/>
              </a:rPr>
              <a:t>Presented by Wadood Chaudhary</a:t>
            </a:r>
          </a:p>
          <a:p>
            <a:pPr algn="ctr" marL="0" indent="0">
              <a:lnSpc>
                <a:spcPct val="100000"/>
              </a:lnSpc>
              <a:spcBef>
                <a:spcPts val="1000"/>
              </a:spcBef>
              <a:spcAft>
                <a:spcPts val="0"/>
              </a:spcAft>
              <a:buNone/>
            </a:pPr>
            <a:r>
              <a:rPr lang="en-US" sz="1500" b="0">
                <a:solidFill>
                  <a:srgbClr val="00B0F0"/>
                </a:solidFill>
                <a:latin typeface="Source Sans Pro"/>
                <a:ea typeface="Source Sans Pro"/>
                <a:cs typeface="Source Sans Pro"/>
              </a:rPr>
              <a:t>7formations</a:t>
            </a:r>
          </a:p>
          <a:p>
            <a:pPr algn="ctr" marL="0" indent="0">
              <a:lnSpc>
                <a:spcPct val="100000"/>
              </a:lnSpc>
              <a:spcBef>
                <a:spcPts val="800"/>
              </a:spcBef>
              <a:spcAft>
                <a:spcPts val="0"/>
              </a:spcAft>
              <a:buNone/>
            </a:pPr>
            <a:r>
              <a:rPr lang="en-US" sz="1500" b="0">
                <a:solidFill>
                  <a:srgbClr val="00B0F0"/>
                </a:solidFill>
                <a:latin typeface="Source Sans Pro"/>
                <a:ea typeface="Source Sans Pro"/>
                <a:cs typeface="Source Sans Pro"/>
              </a:rPr>
              <a:t>WWW.7FORMATIONS.COM</a:t>
            </a:r>
          </a:p>
          <a:p>
            <a:pPr algn="ctr" marL="0" indent="0">
              <a:lnSpc>
                <a:spcPct val="100000"/>
              </a:lnSpc>
              <a:spcBef>
                <a:spcPts val="800"/>
              </a:spcBef>
              <a:spcAft>
                <a:spcPts val="0"/>
              </a:spcAft>
              <a:buNone/>
            </a:pPr>
            <a:r>
              <a:rPr lang="en-US" sz="1300" b="0">
                <a:solidFill>
                  <a:srgbClr val="FFFFFF"/>
                </a:solidFill>
                <a:latin typeface="Source Sans Pro"/>
                <a:ea typeface="Source Sans Pro"/>
                <a:cs typeface="Source Sans Pro"/>
              </a:rPr>
              <a:t>Massachusetts FAST AI Course Catalog</a:t>
            </a:r>
          </a:p>
        </p:txBody>
      </p:sp>
      <p:sp>
        <p:nvSpPr>
          <p:cNvPr id="7" name="TextBox 6"/>
          <p:cNvSpPr txBox="1"/>
          <p:nvPr/>
        </p:nvSpPr>
        <p:spPr>
          <a:xfrm>
            <a:off x="7818120" y="5760720"/>
            <a:ext cx="4114800" cy="822960"/>
          </a:xfrm>
          <a:prstGeom prst="rect">
            <a:avLst/>
          </a:prstGeom>
          <a:noFill/>
        </p:spPr>
        <p:txBody>
          <a:bodyPr wrap="square" anchor="ctr">
            <a:noAutofit/>
          </a:bodyPr>
          <a:lstStyle/>
          <a:p>
            <a:pPr algn="ctr" marL="0" indent="0">
              <a:lnSpc>
                <a:spcPct val="100000"/>
              </a:lnSpc>
              <a:spcBef>
                <a:spcPts val="0"/>
              </a:spcBef>
              <a:spcAft>
                <a:spcPts val="0"/>
              </a:spcAft>
              <a:buNone/>
            </a:pPr>
            <a:r>
              <a:rPr lang="en-US" sz="1600" b="0">
                <a:solidFill>
                  <a:srgbClr val="FF0000"/>
                </a:solidFill>
                <a:latin typeface="Arial"/>
                <a:ea typeface="Arial"/>
                <a:cs typeface="Arial"/>
              </a:rPr>
              <a:t>6 hours  |  3 live sessions x 2h</a:t>
            </a:r>
          </a:p>
        </p:txBody>
      </p:sp>
      <p:pic>
        <p:nvPicPr>
          <p:cNvPr id="8" name="Picture 7" descr="image.png"/>
          <p:cNvPicPr>
            <a:picLocks noChangeAspect="1"/>
          </p:cNvPicPr>
          <p:nvPr/>
        </p:nvPicPr>
        <p:blipFill>
          <a:blip r:embed="rId3"/>
          <a:stretch>
            <a:fillRect/>
          </a:stretch>
        </p:blipFill>
        <p:spPr>
          <a:xfrm>
            <a:off x="1947672" y="5641848"/>
            <a:ext cx="3474720" cy="1072199"/>
          </a:xfrm>
          <a:prstGeom prst="rect">
            <a:avLst/>
          </a:prstGeom>
        </p:spPr>
      </p:pic>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ctr" marL="0" indent="0">
              <a:lnSpc>
                <a:spcPct val="100000"/>
              </a:lnSpc>
              <a:spcBef>
                <a:spcPts val="0"/>
              </a:spcBef>
              <a:spcAft>
                <a:spcPts val="0"/>
              </a:spcAft>
              <a:buNone/>
            </a:pPr>
            <a:r>
              <a:rPr lang="en-US" sz="3600" b="0">
                <a:solidFill>
                  <a:srgbClr val="FF0000"/>
                </a:solidFill>
                <a:latin typeface="Arial"/>
                <a:ea typeface="Arial"/>
                <a:cs typeface="Arial"/>
              </a:rPr>
              <a:t>Welcome</a:t>
            </a:r>
          </a:p>
        </p:txBody>
      </p:sp>
      <p:sp>
        <p:nvSpPr>
          <p:cNvPr id="3" name="Text Placeholder 2"/>
          <p:cNvSpPr>
            <a:spLocks noGrp="1"/>
          </p:cNvSpPr>
          <p:nvPr>
            <p:ph type="body" idx="1"/>
          </p:nvPr>
        </p:nvSpPr>
        <p:spPr/>
        <p:txBody>
          <a:bodyPr wrap="square" anchor="t">
            <a:noAutofit/>
          </a:bodyPr>
          <a:lstStyle/>
          <a:p>
            <a:pPr algn="l" marL="0" indent="0">
              <a:lnSpc>
                <a:spcPct val="100000"/>
              </a:lnSpc>
              <a:spcBef>
                <a:spcPts val="0"/>
              </a:spcBef>
              <a:spcAft>
                <a:spcPts val="400"/>
              </a:spcAft>
              <a:buNone/>
            </a:pPr>
            <a:r>
              <a:rPr lang="en-US" sz="2400" b="0">
                <a:solidFill>
                  <a:srgbClr val="FF0000"/>
                </a:solidFill>
                <a:latin typeface="Arial"/>
                <a:ea typeface="Arial"/>
                <a:cs typeface="Arial"/>
              </a:rPr>
              <a:t>Introductions</a:t>
            </a:r>
          </a:p>
          <a:p>
            <a:pPr algn="l" marL="408940" indent="-408940">
              <a:lnSpc>
                <a:spcPct val="100000"/>
              </a:lnSpc>
              <a:spcBef>
                <a:spcPts val="1400"/>
              </a:spcBef>
              <a:spcAft>
                <a:spcPts val="0"/>
              </a:spcAft>
              <a:buClr>
                <a:srgbClr val="3F3F3F"/>
              </a:buClr>
              <a:buFont typeface="Source Sans Pro"/>
              <a:buAutoNum type="arabicPeriod"/>
            </a:pPr>
            <a:r>
              <a:rPr lang="en-US" sz="2000" b="0">
                <a:solidFill>
                  <a:srgbClr val="3F3F3F"/>
                </a:solidFill>
                <a:latin typeface="Source Sans Pro"/>
                <a:ea typeface="Source Sans Pro"/>
                <a:cs typeface="Source Sans Pro"/>
              </a:rPr>
              <a:t>Your name</a:t>
            </a:r>
          </a:p>
          <a:p>
            <a:pPr algn="l" marL="408940" indent="-408940">
              <a:lnSpc>
                <a:spcPct val="100000"/>
              </a:lnSpc>
              <a:spcBef>
                <a:spcPts val="1400"/>
              </a:spcBef>
              <a:spcAft>
                <a:spcPts val="0"/>
              </a:spcAft>
              <a:buClr>
                <a:srgbClr val="3F3F3F"/>
              </a:buClr>
              <a:buFont typeface="Source Sans Pro"/>
              <a:buAutoNum type="arabicPeriod"/>
            </a:pPr>
            <a:r>
              <a:rPr lang="en-US" sz="2000" b="0">
                <a:solidFill>
                  <a:srgbClr val="3F3F3F"/>
                </a:solidFill>
                <a:latin typeface="Source Sans Pro"/>
                <a:ea typeface="Source Sans Pro"/>
                <a:cs typeface="Source Sans Pro"/>
              </a:rPr>
              <a:t>Your role and type of employer (no confidential details)</a:t>
            </a:r>
          </a:p>
          <a:p>
            <a:pPr algn="l" marL="408940" indent="-408940">
              <a:lnSpc>
                <a:spcPct val="100000"/>
              </a:lnSpc>
              <a:spcBef>
                <a:spcPts val="1400"/>
              </a:spcBef>
              <a:spcAft>
                <a:spcPts val="0"/>
              </a:spcAft>
              <a:buClr>
                <a:srgbClr val="3F3F3F"/>
              </a:buClr>
              <a:buFont typeface="Source Sans Pro"/>
              <a:buAutoNum type="arabicPeriod"/>
            </a:pPr>
            <a:r>
              <a:rPr lang="en-US" sz="2000" b="0">
                <a:solidFill>
                  <a:srgbClr val="3F3F3F"/>
                </a:solidFill>
                <a:latin typeface="Source Sans Pro"/>
                <a:ea typeface="Source Sans Pro"/>
                <a:cs typeface="Source Sans Pro"/>
              </a:rPr>
              <a:t>One weekly task you would like AI help with</a:t>
            </a:r>
          </a:p>
          <a:p>
            <a:pPr algn="l" marL="408940" indent="-408940">
              <a:lnSpc>
                <a:spcPct val="100000"/>
              </a:lnSpc>
              <a:spcBef>
                <a:spcPts val="1400"/>
              </a:spcBef>
              <a:spcAft>
                <a:spcPts val="0"/>
              </a:spcAft>
              <a:buClr>
                <a:srgbClr val="3F3F3F"/>
              </a:buClr>
              <a:buFont typeface="Source Sans Pro"/>
              <a:buAutoNum type="arabicPeriod"/>
            </a:pPr>
            <a:r>
              <a:rPr lang="en-US" sz="2000" b="0">
                <a:solidFill>
                  <a:srgbClr val="3F3F3F"/>
                </a:solidFill>
                <a:latin typeface="Source Sans Pro"/>
                <a:ea typeface="Source Sans Pro"/>
                <a:cs typeface="Source Sans Pro"/>
              </a:rPr>
              <a:t>Which AI tool your employer has approved, if any</a:t>
            </a:r>
          </a:p>
          <a:p>
            <a:pPr algn="l" marL="408940" indent="-408940">
              <a:lnSpc>
                <a:spcPct val="100000"/>
              </a:lnSpc>
              <a:spcBef>
                <a:spcPts val="1400"/>
              </a:spcBef>
              <a:spcAft>
                <a:spcPts val="0"/>
              </a:spcAft>
              <a:buClr>
                <a:srgbClr val="3F3F3F"/>
              </a:buClr>
              <a:buFont typeface="Source Sans Pro"/>
              <a:buAutoNum type="arabicPeriod"/>
            </a:pPr>
            <a:r>
              <a:rPr lang="en-US" sz="2000" b="0">
                <a:solidFill>
                  <a:srgbClr val="3F3F3F"/>
                </a:solidFill>
                <a:latin typeface="Source Sans Pro"/>
                <a:ea typeface="Source Sans Pro"/>
                <a:cs typeface="Source Sans Pro"/>
              </a:rPr>
              <a:t>Is Teams or Zoom working for you? Audio, camera, breakout rooms</a:t>
            </a:r>
          </a:p>
        </p:txBody>
      </p:sp>
      <p:sp>
        <p:nvSpPr>
          <p:cNvPr id="4" name="Text Placeholder 3"/>
          <p:cNvSpPr>
            <a:spLocks noGrp="1"/>
          </p:cNvSpPr>
          <p:nvPr>
            <p:ph type="body" idx="2"/>
          </p:nvPr>
        </p:nvSpPr>
        <p:spPr/>
        <p:txBody>
          <a:bodyPr wrap="square" anchor="t">
            <a:noAutofit/>
          </a:bodyPr>
          <a:lstStyle/>
          <a:p>
            <a:pPr algn="ctr" marL="0" indent="0">
              <a:lnSpc>
                <a:spcPct val="100000"/>
              </a:lnSpc>
              <a:spcBef>
                <a:spcPts val="0"/>
              </a:spcBef>
              <a:spcAft>
                <a:spcPts val="1400"/>
              </a:spcAft>
              <a:buNone/>
            </a:pPr>
            <a:r>
              <a:rPr lang="en-US" sz="2200" b="0">
                <a:solidFill>
                  <a:srgbClr val="FFFFFF"/>
                </a:solidFill>
                <a:latin typeface="Source Sans Pro"/>
                <a:ea typeface="Source Sans Pro"/>
                <a:cs typeface="Source Sans Pro"/>
              </a:rPr>
              <a:t>Why I am here</a:t>
            </a:r>
          </a:p>
          <a:p>
            <a:pPr algn="ctr" marL="0" indent="0">
              <a:lnSpc>
                <a:spcPct val="100000"/>
              </a:lnSpc>
              <a:spcBef>
                <a:spcPts val="1000"/>
              </a:spcBef>
              <a:spcAft>
                <a:spcPts val="0"/>
              </a:spcAft>
              <a:buNone/>
            </a:pPr>
            <a:r>
              <a:rPr lang="en-US" sz="1800" b="1">
                <a:solidFill>
                  <a:srgbClr val="00B0F0"/>
                </a:solidFill>
                <a:latin typeface="Source Sans Pro"/>
                <a:ea typeface="Source Sans Pro"/>
                <a:cs typeface="Source Sans Pro"/>
              </a:rPr>
              <a:t>Wadood Chaudhary</a:t>
            </a:r>
          </a:p>
          <a:p>
            <a:pPr algn="ctr" marL="0" indent="0">
              <a:lnSpc>
                <a:spcPct val="100000"/>
              </a:lnSpc>
              <a:spcBef>
                <a:spcPts val="400"/>
              </a:spcBef>
              <a:spcAft>
                <a:spcPts val="0"/>
              </a:spcAft>
              <a:buNone/>
            </a:pPr>
            <a:r>
              <a:rPr lang="en-US" sz="1600" b="0">
                <a:solidFill>
                  <a:srgbClr val="FFFFFF"/>
                </a:solidFill>
                <a:latin typeface="Source Sans Pro"/>
                <a:ea typeface="Source Sans Pro"/>
                <a:cs typeface="Source Sans Pro"/>
              </a:rPr>
              <a:t>Instructor, 7formations</a:t>
            </a:r>
          </a:p>
        </p:txBody>
      </p:sp>
      <p:sp>
        <p:nvSpPr>
          <p:cNvPr id="149" name="Google Shape;149;p2"/>
          <p:cNvSpPr txBox="1"/>
          <p:nvPr>
            <p:ph idx="11" type="ftr"/>
          </p:nvPr>
        </p:nvSpPr>
        <p:spPr>
          <a:xfrm>
            <a:off x="5458983" y="6446520"/>
            <a:ext cx="5334019"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50" name="Google Shape;150;p2"/>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548640" y="2194560"/>
            <a:ext cx="3566160" cy="1554480"/>
          </a:xfrm>
        </p:spPr>
        <p:txBody>
          <a:bodyPr wrap="square" anchor="ctr">
            <a:noAutofit/>
          </a:bodyPr>
          <a:lstStyle/>
          <a:p>
            <a:pPr algn="ctr" marL="0" indent="0">
              <a:lnSpc>
                <a:spcPct val="100000"/>
              </a:lnSpc>
              <a:spcBef>
                <a:spcPts val="0"/>
              </a:spcBef>
              <a:spcAft>
                <a:spcPts val="0"/>
              </a:spcAft>
              <a:buNone/>
            </a:pPr>
            <a:r>
              <a:rPr lang="en-US" sz="3200" b="0">
                <a:solidFill>
                  <a:srgbClr val="FF0000"/>
                </a:solidFill>
                <a:latin typeface="Arial"/>
                <a:ea typeface="Arial"/>
                <a:cs typeface="Arial"/>
              </a:rPr>
              <a:t>Course Overview</a:t>
            </a:r>
          </a:p>
        </p:txBody>
      </p:sp>
      <p:sp>
        <p:nvSpPr>
          <p:cNvPr id="4" name="Text Placeholder 3"/>
          <p:cNvSpPr>
            <a:spLocks noGrp="1"/>
          </p:cNvSpPr>
          <p:nvPr>
            <p:ph type="body" idx="2"/>
          </p:nvPr>
        </p:nvSpPr>
        <p:spPr>
          <a:xfrm>
            <a:off x="548640" y="3886200"/>
            <a:ext cx="3566160" cy="1097280"/>
          </a:xfrm>
        </p:spPr>
        <p:txBody>
          <a:bodyPr wrap="square">
            <a:noAutofit/>
          </a:bodyPr>
          <a:lstStyle/>
          <a:p>
            <a:pPr algn="ctr" marL="0" indent="0">
              <a:lnSpc>
                <a:spcPct val="100000"/>
              </a:lnSpc>
              <a:spcBef>
                <a:spcPts val="0"/>
              </a:spcBef>
              <a:spcAft>
                <a:spcPts val="0"/>
              </a:spcAft>
              <a:buNone/>
            </a:pPr>
            <a:r>
              <a:rPr lang="en-US" sz="1500" b="0">
                <a:solidFill>
                  <a:srgbClr val="FFFFFF"/>
                </a:solidFill>
                <a:latin typeface="Source Sans Pro"/>
                <a:ea typeface="Source Sans Pro"/>
                <a:cs typeface="Source Sans Pro"/>
              </a:rPr>
              <a:t>6 hours  |  3 live sessions x 2h</a:t>
            </a:r>
          </a:p>
          <a:p>
            <a:pPr algn="ctr" marL="0" indent="0">
              <a:lnSpc>
                <a:spcPct val="100000"/>
              </a:lnSpc>
              <a:spcBef>
                <a:spcPts val="600"/>
              </a:spcBef>
              <a:spcAft>
                <a:spcPts val="0"/>
              </a:spcAft>
              <a:buNone/>
            </a:pPr>
            <a:r>
              <a:rPr lang="en-US" sz="1500" b="0">
                <a:solidFill>
                  <a:srgbClr val="00B0F0"/>
                </a:solidFill>
                <a:latin typeface="Source Sans Pro"/>
                <a:ea typeface="Source Sans Pro"/>
                <a:cs typeface="Source Sans Pro"/>
              </a:rPr>
              <a:t>Level 100</a:t>
            </a:r>
          </a:p>
        </p:txBody>
      </p:sp>
      <p:sp>
        <p:nvSpPr>
          <p:cNvPr id="149" name="Google Shape;149;p2"/>
          <p:cNvSpPr txBox="1"/>
          <p:nvPr>
            <p:ph idx="11" type="ftr"/>
          </p:nvPr>
        </p:nvSpPr>
        <p:spPr>
          <a:xfrm>
            <a:off x="5458983" y="6446520"/>
            <a:ext cx="5334019"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50" name="Google Shape;150;p2"/>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
        <p:nvSpPr>
          <p:cNvPr id="151" name="TextBox 150"/>
          <p:cNvSpPr txBox="1"/>
          <p:nvPr/>
        </p:nvSpPr>
        <p:spPr>
          <a:xfrm>
            <a:off x="4892040" y="320040"/>
            <a:ext cx="2270760" cy="5943600"/>
          </a:xfrm>
          <a:prstGeom prst="rect">
            <a:avLst/>
          </a:prstGeom>
          <a:noFill/>
        </p:spPr>
        <p:txBody>
          <a:bodyPr wrap="square" anchor="t">
            <a:noAutofit/>
          </a:bodyPr>
          <a:lstStyle/>
          <a:p>
            <a:pPr algn="ctr" marL="0" indent="0">
              <a:lnSpc>
                <a:spcPct val="100000"/>
              </a:lnSpc>
              <a:spcBef>
                <a:spcPts val="0"/>
              </a:spcBef>
              <a:spcAft>
                <a:spcPts val="0"/>
              </a:spcAft>
              <a:buNone/>
            </a:pPr>
            <a:r>
              <a:rPr lang="en-US" sz="1800" b="1">
                <a:solidFill>
                  <a:srgbClr val="FF0000"/>
                </a:solidFill>
                <a:latin typeface="Source Sans Pro"/>
                <a:ea typeface="Source Sans Pro"/>
                <a:cs typeface="Source Sans Pro"/>
              </a:rPr>
              <a:t>SESSION 1</a:t>
            </a:r>
          </a:p>
          <a:p>
            <a:pPr algn="ctr" marL="0" indent="0">
              <a:lnSpc>
                <a:spcPct val="100000"/>
              </a:lnSpc>
              <a:spcBef>
                <a:spcPts val="0"/>
              </a:spcBef>
              <a:spcAft>
                <a:spcPts val="800"/>
              </a:spcAft>
              <a:buNone/>
            </a:pPr>
            <a:r>
              <a:rPr lang="en-US" sz="1400" b="1">
                <a:solidFill>
                  <a:srgbClr val="FF0000"/>
                </a:solidFill>
                <a:latin typeface="Source Sans Pro"/>
                <a:ea typeface="Source Sans Pro"/>
                <a:cs typeface="Source Sans Pro"/>
              </a:rPr>
              <a:t>(What AI is doing when it answers you)</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10-minute literacy self-check</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How generative AI predicts text</a:t>
            </a:r>
          </a:p>
          <a:p>
            <a:pPr algn="l" marL="0" indent="0">
              <a:lnSpc>
                <a:spcPct val="100000"/>
              </a:lnSpc>
              <a:spcBef>
                <a:spcPts val="800"/>
              </a:spcBef>
              <a:spcAft>
                <a:spcPts val="400"/>
              </a:spcAft>
              <a:buNone/>
            </a:pPr>
            <a:r>
              <a:rPr lang="en-US" sz="1500" b="0">
                <a:solidFill>
                  <a:srgbClr val="3F3F3F"/>
                </a:solidFill>
                <a:highlight>
                  <a:srgbClr val="FFFF00"/>
                </a:highlight>
                <a:latin typeface="Source Sans Pro"/>
                <a:ea typeface="Source Sans Pro"/>
                <a:cs typeface="Source Sans Pro"/>
              </a:rPr>
              <a:t>Break (10 min)</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Where AI shows up in your tools</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Good fit / use with care / no AI</a:t>
            </a:r>
          </a:p>
          <a:p>
            <a:pPr algn="l" marL="329565" indent="-329565">
              <a:lnSpc>
                <a:spcPct val="100000"/>
              </a:lnSpc>
              <a:spcBef>
                <a:spcPts val="800"/>
              </a:spcBef>
              <a:spcAft>
                <a:spcPts val="0"/>
              </a:spcAft>
              <a:buClr>
                <a:srgbClr val="FF0000"/>
              </a:buClr>
              <a:buFont typeface="Noto Sans Symbols"/>
              <a:buChar char="⮚"/>
            </a:pPr>
            <a:r>
              <a:rPr lang="en-US" sz="1500" b="1">
                <a:solidFill>
                  <a:srgbClr val="3F3F3F"/>
                </a:solidFill>
                <a:latin typeface="Source Sans Pro"/>
                <a:ea typeface="Source Sans Pro"/>
                <a:cs typeface="Source Sans Pro"/>
              </a:rPr>
              <a:t>Lab 1</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Review 1</a:t>
            </a:r>
          </a:p>
        </p:txBody>
      </p:sp>
      <p:sp>
        <p:nvSpPr>
          <p:cNvPr id="152" name="TextBox 151"/>
          <p:cNvSpPr txBox="1"/>
          <p:nvPr/>
        </p:nvSpPr>
        <p:spPr>
          <a:xfrm>
            <a:off x="7299959" y="320040"/>
            <a:ext cx="2270760" cy="5943600"/>
          </a:xfrm>
          <a:prstGeom prst="rect">
            <a:avLst/>
          </a:prstGeom>
          <a:noFill/>
        </p:spPr>
        <p:txBody>
          <a:bodyPr wrap="square" anchor="t">
            <a:noAutofit/>
          </a:bodyPr>
          <a:lstStyle/>
          <a:p>
            <a:pPr algn="ctr" marL="0" indent="0">
              <a:lnSpc>
                <a:spcPct val="100000"/>
              </a:lnSpc>
              <a:spcBef>
                <a:spcPts val="0"/>
              </a:spcBef>
              <a:spcAft>
                <a:spcPts val="0"/>
              </a:spcAft>
              <a:buNone/>
            </a:pPr>
            <a:r>
              <a:rPr lang="en-US" sz="1800" b="1">
                <a:solidFill>
                  <a:srgbClr val="0070C0"/>
                </a:solidFill>
                <a:latin typeface="Source Sans Pro"/>
                <a:ea typeface="Source Sans Pro"/>
                <a:cs typeface="Source Sans Pro"/>
              </a:rPr>
              <a:t>SESSION 2</a:t>
            </a:r>
          </a:p>
          <a:p>
            <a:pPr algn="ctr" marL="0" indent="0">
              <a:lnSpc>
                <a:spcPct val="100000"/>
              </a:lnSpc>
              <a:spcBef>
                <a:spcPts val="0"/>
              </a:spcBef>
              <a:spcAft>
                <a:spcPts val="800"/>
              </a:spcAft>
              <a:buNone/>
            </a:pPr>
            <a:r>
              <a:rPr lang="en-US" sz="1400" b="1">
                <a:solidFill>
                  <a:srgbClr val="0070C0"/>
                </a:solidFill>
                <a:latin typeface="Source Sans Pro"/>
                <a:ea typeface="Source Sans Pro"/>
                <a:cs typeface="Source Sans Pro"/>
              </a:rPr>
              <a:t>(Checking the work and protecting the data)</a:t>
            </a:r>
          </a:p>
          <a:p>
            <a:pPr algn="l" marL="329565" indent="-329565">
              <a:lnSpc>
                <a:spcPct val="100000"/>
              </a:lnSpc>
              <a:spcBef>
                <a:spcPts val="400"/>
              </a:spcBef>
              <a:spcAft>
                <a:spcPts val="0"/>
              </a:spcAft>
              <a:buClr>
                <a:srgbClr val="0070C0"/>
              </a:buClr>
              <a:buFont typeface="Noto Sans Symbols"/>
              <a:buChar char="⮚"/>
            </a:pPr>
            <a:r>
              <a:rPr lang="en-US" sz="1500" b="0">
                <a:solidFill>
                  <a:srgbClr val="0070C0"/>
                </a:solidFill>
                <a:latin typeface="Source Sans Pro"/>
                <a:ea typeface="Source Sans Pro"/>
                <a:cs typeface="Source Sans Pro"/>
              </a:rPr>
              <a:t>Spot-the-error drill</a:t>
            </a:r>
          </a:p>
          <a:p>
            <a:pPr algn="l" marL="329565" indent="-329565">
              <a:lnSpc>
                <a:spcPct val="100000"/>
              </a:lnSpc>
              <a:spcBef>
                <a:spcPts val="400"/>
              </a:spcBef>
              <a:spcAft>
                <a:spcPts val="0"/>
              </a:spcAft>
              <a:buClr>
                <a:srgbClr val="0070C0"/>
              </a:buClr>
              <a:buFont typeface="Noto Sans Symbols"/>
              <a:buChar char="⮚"/>
            </a:pPr>
            <a:r>
              <a:rPr lang="en-US" sz="1500" b="0">
                <a:solidFill>
                  <a:srgbClr val="0070C0"/>
                </a:solidFill>
                <a:latin typeface="Source Sans Pro"/>
                <a:ea typeface="Source Sans Pro"/>
                <a:cs typeface="Source Sans Pro"/>
              </a:rPr>
              <a:t>The four-step check</a:t>
            </a:r>
          </a:p>
          <a:p>
            <a:pPr algn="l" marL="0" indent="0">
              <a:lnSpc>
                <a:spcPct val="100000"/>
              </a:lnSpc>
              <a:spcBef>
                <a:spcPts val="800"/>
              </a:spcBef>
              <a:spcAft>
                <a:spcPts val="400"/>
              </a:spcAft>
              <a:buNone/>
            </a:pPr>
            <a:r>
              <a:rPr lang="en-US" sz="1500" b="0">
                <a:solidFill>
                  <a:srgbClr val="3F3F3F"/>
                </a:solidFill>
                <a:highlight>
                  <a:srgbClr val="FFFF00"/>
                </a:highlight>
                <a:latin typeface="Source Sans Pro"/>
                <a:ea typeface="Source Sans Pro"/>
                <a:cs typeface="Source Sans Pro"/>
              </a:rPr>
              <a:t>Break (10 min)</a:t>
            </a:r>
          </a:p>
          <a:p>
            <a:pPr algn="l" marL="329565" indent="-329565">
              <a:lnSpc>
                <a:spcPct val="100000"/>
              </a:lnSpc>
              <a:spcBef>
                <a:spcPts val="400"/>
              </a:spcBef>
              <a:spcAft>
                <a:spcPts val="0"/>
              </a:spcAft>
              <a:buClr>
                <a:srgbClr val="0070C0"/>
              </a:buClr>
              <a:buFont typeface="Noto Sans Symbols"/>
              <a:buChar char="⮚"/>
            </a:pPr>
            <a:r>
              <a:rPr lang="en-US" sz="1500" b="0">
                <a:solidFill>
                  <a:srgbClr val="0070C0"/>
                </a:solidFill>
                <a:latin typeface="Source Sans Pro"/>
                <a:ea typeface="Source Sans Pro"/>
                <a:cs typeface="Source Sans Pro"/>
              </a:rPr>
              <a:t>Data that never goes in</a:t>
            </a:r>
          </a:p>
          <a:p>
            <a:pPr algn="l" marL="329565" indent="-329565">
              <a:lnSpc>
                <a:spcPct val="100000"/>
              </a:lnSpc>
              <a:spcBef>
                <a:spcPts val="400"/>
              </a:spcBef>
              <a:spcAft>
                <a:spcPts val="0"/>
              </a:spcAft>
              <a:buClr>
                <a:srgbClr val="0070C0"/>
              </a:buClr>
              <a:buFont typeface="Noto Sans Symbols"/>
              <a:buChar char="⮚"/>
            </a:pPr>
            <a:r>
              <a:rPr lang="en-US" sz="1500" b="0">
                <a:solidFill>
                  <a:srgbClr val="0070C0"/>
                </a:solidFill>
                <a:latin typeface="Source Sans Pro"/>
                <a:ea typeface="Source Sans Pro"/>
                <a:cs typeface="Source Sans Pro"/>
              </a:rPr>
              <a:t>Employer policy walk-through</a:t>
            </a:r>
          </a:p>
          <a:p>
            <a:pPr algn="l" marL="329565" indent="-329565">
              <a:lnSpc>
                <a:spcPct val="100000"/>
              </a:lnSpc>
              <a:spcBef>
                <a:spcPts val="800"/>
              </a:spcBef>
              <a:spcAft>
                <a:spcPts val="0"/>
              </a:spcAft>
              <a:buClr>
                <a:srgbClr val="0070C0"/>
              </a:buClr>
              <a:buFont typeface="Noto Sans Symbols"/>
              <a:buChar char="⮚"/>
            </a:pPr>
            <a:r>
              <a:rPr lang="en-US" sz="1500" b="1">
                <a:solidFill>
                  <a:srgbClr val="0070C0"/>
                </a:solidFill>
                <a:latin typeface="Source Sans Pro"/>
                <a:ea typeface="Source Sans Pro"/>
                <a:cs typeface="Source Sans Pro"/>
              </a:rPr>
              <a:t>Lab 2</a:t>
            </a:r>
          </a:p>
          <a:p>
            <a:pPr algn="l" marL="329565" indent="-329565">
              <a:lnSpc>
                <a:spcPct val="100000"/>
              </a:lnSpc>
              <a:spcBef>
                <a:spcPts val="400"/>
              </a:spcBef>
              <a:spcAft>
                <a:spcPts val="0"/>
              </a:spcAft>
              <a:buClr>
                <a:srgbClr val="0070C0"/>
              </a:buClr>
              <a:buFont typeface="Noto Sans Symbols"/>
              <a:buChar char="⮚"/>
            </a:pPr>
            <a:r>
              <a:rPr lang="en-US" sz="1500" b="0">
                <a:solidFill>
                  <a:srgbClr val="0070C0"/>
                </a:solidFill>
                <a:latin typeface="Source Sans Pro"/>
                <a:ea typeface="Source Sans Pro"/>
                <a:cs typeface="Source Sans Pro"/>
              </a:rPr>
              <a:t>Review 2</a:t>
            </a:r>
          </a:p>
        </p:txBody>
      </p:sp>
      <p:sp>
        <p:nvSpPr>
          <p:cNvPr id="153" name="TextBox 152"/>
          <p:cNvSpPr txBox="1"/>
          <p:nvPr/>
        </p:nvSpPr>
        <p:spPr>
          <a:xfrm>
            <a:off x="9707880" y="320040"/>
            <a:ext cx="2270760" cy="5943600"/>
          </a:xfrm>
          <a:prstGeom prst="rect">
            <a:avLst/>
          </a:prstGeom>
          <a:noFill/>
        </p:spPr>
        <p:txBody>
          <a:bodyPr wrap="square" anchor="t">
            <a:noAutofit/>
          </a:bodyPr>
          <a:lstStyle/>
          <a:p>
            <a:pPr algn="ctr" marL="0" indent="0">
              <a:lnSpc>
                <a:spcPct val="100000"/>
              </a:lnSpc>
              <a:spcBef>
                <a:spcPts val="0"/>
              </a:spcBef>
              <a:spcAft>
                <a:spcPts val="0"/>
              </a:spcAft>
              <a:buNone/>
            </a:pPr>
            <a:r>
              <a:rPr lang="en-US" sz="1800" b="1">
                <a:solidFill>
                  <a:srgbClr val="FF0000"/>
                </a:solidFill>
                <a:latin typeface="Source Sans Pro"/>
                <a:ea typeface="Source Sans Pro"/>
                <a:cs typeface="Source Sans Pro"/>
              </a:rPr>
              <a:t>SESSION 3</a:t>
            </a:r>
          </a:p>
          <a:p>
            <a:pPr algn="ctr" marL="0" indent="0">
              <a:lnSpc>
                <a:spcPct val="100000"/>
              </a:lnSpc>
              <a:spcBef>
                <a:spcPts val="0"/>
              </a:spcBef>
              <a:spcAft>
                <a:spcPts val="800"/>
              </a:spcAft>
              <a:buNone/>
            </a:pPr>
            <a:r>
              <a:rPr lang="en-US" sz="1400" b="1">
                <a:solidFill>
                  <a:srgbClr val="FF0000"/>
                </a:solidFill>
                <a:latin typeface="Source Sans Pro"/>
                <a:ea typeface="Source Sans Pro"/>
                <a:cs typeface="Source Sans Pro"/>
              </a:rPr>
              <a:t>(Using it on your job tomorrow)</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Three prompts, built live</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Peer review in pairs</a:t>
            </a:r>
          </a:p>
          <a:p>
            <a:pPr algn="l" marL="0" indent="0">
              <a:lnSpc>
                <a:spcPct val="100000"/>
              </a:lnSpc>
              <a:spcBef>
                <a:spcPts val="800"/>
              </a:spcBef>
              <a:spcAft>
                <a:spcPts val="400"/>
              </a:spcAft>
              <a:buNone/>
            </a:pPr>
            <a:r>
              <a:rPr lang="en-US" sz="1500" b="0">
                <a:solidFill>
                  <a:srgbClr val="3F3F3F"/>
                </a:solidFill>
                <a:highlight>
                  <a:srgbClr val="FFFF00"/>
                </a:highlight>
                <a:latin typeface="Source Sans Pro"/>
                <a:ea typeface="Source Sans Pro"/>
                <a:cs typeface="Source Sans Pro"/>
              </a:rPr>
              <a:t>Break (10 min)</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Teach-back</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Final applied task</a:t>
            </a:r>
          </a:p>
          <a:p>
            <a:pPr algn="l" marL="329565" indent="-329565">
              <a:lnSpc>
                <a:spcPct val="100000"/>
              </a:lnSpc>
              <a:spcBef>
                <a:spcPts val="800"/>
              </a:spcBef>
              <a:spcAft>
                <a:spcPts val="0"/>
              </a:spcAft>
              <a:buClr>
                <a:srgbClr val="FF0000"/>
              </a:buClr>
              <a:buFont typeface="Noto Sans Symbols"/>
              <a:buChar char="⮚"/>
            </a:pPr>
            <a:r>
              <a:rPr lang="en-US" sz="1500" b="1">
                <a:solidFill>
                  <a:srgbClr val="3F3F3F"/>
                </a:solidFill>
                <a:latin typeface="Source Sans Pro"/>
                <a:ea typeface="Source Sans Pro"/>
                <a:cs typeface="Source Sans Pro"/>
              </a:rPr>
              <a:t>Lab 3</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Review 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What you will be able to do</a:t>
            </a:r>
          </a:p>
        </p:txBody>
      </p:sp>
      <p:sp>
        <p:nvSpPr>
          <p:cNvPr id="3" name="Text Placeholder 2"/>
          <p:cNvSpPr>
            <a:spLocks noGrp="1"/>
          </p:cNvSpPr>
          <p:nvPr>
            <p:ph type="body" idx="1"/>
          </p:nvPr>
        </p:nvSpPr>
        <p:spPr/>
        <p:txBody>
          <a:bodyPr wrap="square" anchor="t">
            <a:noAutofit/>
          </a:bodyPr>
          <a:lstStyle/>
          <a:p>
            <a:pPr algn="l" marL="361315" indent="-361315">
              <a:lnSpc>
                <a:spcPct val="100000"/>
              </a:lnSpc>
              <a:spcBef>
                <a:spcPts val="1000"/>
              </a:spcBef>
              <a:spcAft>
                <a:spcPts val="0"/>
              </a:spcAft>
              <a:buClr>
                <a:srgbClr val="FF0000"/>
              </a:buClr>
              <a:buFont typeface="Source Sans Pro"/>
              <a:buAutoNum type="arabicPeriod"/>
            </a:pPr>
            <a:r>
              <a:rPr lang="en-US" sz="1700" b="0">
                <a:solidFill>
                  <a:srgbClr val="3F3F3F"/>
                </a:solidFill>
                <a:latin typeface="Source Sans Pro"/>
                <a:ea typeface="Source Sans Pro"/>
                <a:cs typeface="Source Sans Pro"/>
              </a:rPr>
              <a:t>List at least five tasks in their own role and rate each as a good, poor, or unsafe fit for AI, with a reason.</a:t>
            </a:r>
          </a:p>
          <a:p>
            <a:pPr algn="l" marL="361315" indent="-361315">
              <a:lnSpc>
                <a:spcPct val="100000"/>
              </a:lnSpc>
              <a:spcBef>
                <a:spcPts val="1000"/>
              </a:spcBef>
              <a:spcAft>
                <a:spcPts val="0"/>
              </a:spcAft>
              <a:buClr>
                <a:srgbClr val="FF0000"/>
              </a:buClr>
              <a:buFont typeface="Source Sans Pro"/>
              <a:buAutoNum type="arabicPeriod"/>
            </a:pPr>
            <a:r>
              <a:rPr lang="en-US" sz="1700" b="0">
                <a:solidFill>
                  <a:srgbClr val="3F3F3F"/>
                </a:solidFill>
                <a:latin typeface="Source Sans Pro"/>
                <a:ea typeface="Source Sans Pro"/>
                <a:cs typeface="Source Sans Pro"/>
              </a:rPr>
              <a:t>Explain in plain words why AI output can be fluent and false, and show one example caught in class.</a:t>
            </a:r>
          </a:p>
          <a:p>
            <a:pPr algn="l" marL="361315" indent="-361315">
              <a:lnSpc>
                <a:spcPct val="100000"/>
              </a:lnSpc>
              <a:spcBef>
                <a:spcPts val="1000"/>
              </a:spcBef>
              <a:spcAft>
                <a:spcPts val="0"/>
              </a:spcAft>
              <a:buClr>
                <a:srgbClr val="FF0000"/>
              </a:buClr>
              <a:buFont typeface="Source Sans Pro"/>
              <a:buAutoNum type="arabicPeriod"/>
            </a:pPr>
            <a:r>
              <a:rPr lang="en-US" sz="1700" b="0">
                <a:solidFill>
                  <a:srgbClr val="3F3F3F"/>
                </a:solidFill>
                <a:latin typeface="Source Sans Pro"/>
                <a:ea typeface="Source Sans Pro"/>
                <a:cs typeface="Source Sans Pro"/>
              </a:rPr>
              <a:t>Apply a four-step check (source, facts, numbers, tone) to an AI draft and record a keep / fix / discard decision.</a:t>
            </a:r>
          </a:p>
          <a:p>
            <a:pPr algn="l" marL="361315" indent="-361315">
              <a:lnSpc>
                <a:spcPct val="100000"/>
              </a:lnSpc>
              <a:spcBef>
                <a:spcPts val="1000"/>
              </a:spcBef>
              <a:spcAft>
                <a:spcPts val="0"/>
              </a:spcAft>
              <a:buClr>
                <a:srgbClr val="FF0000"/>
              </a:buClr>
              <a:buFont typeface="Source Sans Pro"/>
              <a:buAutoNum type="arabicPeriod"/>
            </a:pPr>
            <a:r>
              <a:rPr lang="en-US" sz="1700" b="0">
                <a:solidFill>
                  <a:srgbClr val="3F3F3F"/>
                </a:solidFill>
                <a:latin typeface="Source Sans Pro"/>
                <a:ea typeface="Source Sans Pro"/>
                <a:cs typeface="Source Sans Pro"/>
              </a:rPr>
              <a:t>Identify data that must never be entered into an AI tool under employer policy and G.L. c. 93H, with 100% accuracy on a sorting exercise.</a:t>
            </a:r>
          </a:p>
          <a:p>
            <a:pPr algn="l" marL="361315" indent="-361315">
              <a:lnSpc>
                <a:spcPct val="100000"/>
              </a:lnSpc>
              <a:spcBef>
                <a:spcPts val="1000"/>
              </a:spcBef>
              <a:spcAft>
                <a:spcPts val="0"/>
              </a:spcAft>
              <a:buClr>
                <a:srgbClr val="FF0000"/>
              </a:buClr>
              <a:buFont typeface="Source Sans Pro"/>
              <a:buAutoNum type="arabicPeriod"/>
            </a:pPr>
            <a:r>
              <a:rPr lang="en-US" sz="1700" b="0">
                <a:solidFill>
                  <a:srgbClr val="3F3F3F"/>
                </a:solidFill>
                <a:latin typeface="Source Sans Pro"/>
                <a:ea typeface="Source Sans Pro"/>
                <a:cs typeface="Source Sans Pro"/>
              </a:rPr>
              <a:t>Write three working prompts for real tasks in their job using the employer's approved tool.</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Who this course is for</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Target occupations</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Office and administrative support</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Customer service representatives</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Sales associates</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Production and warehouse leads</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Front desk and patient access staff</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Bookkeeping clerks</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Industries served</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Healthcare and life sciences</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Advanced manufacturing</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Retail and hospitality</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Financial services and insurance</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Construction and trades</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Professional and technical services</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Workplace data-protection rules</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Never in a prompt</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Customer personal information (G.L. c. 93H, 201 CMR 17.00)</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SSNs, license, financial account or card numbers</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Protected health information (PHI)</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Confidential business data: pricing, bids, financials, HR files, passwords</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Always</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Use only employer-approved AI tools</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Class labs use fictional companies and data</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Bring real tasks only after sanitizing, with your manager's OK</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AI output is a draft; a named person checks it</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Shared-printer test: if you would not leave it on the printer, do not paste it</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4645152" cy="6858000"/>
          </a:xfrm>
          <a:prstGeom prst="rect">
            <a:avLst/>
          </a:prstGeom>
          <a:solidFill>
            <a:srgbClr val="7EAAC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548640"/>
            <a:ext cx="3840480" cy="5669280"/>
          </a:xfrm>
          <a:prstGeom prst="rect">
            <a:avLst/>
          </a:prstGeom>
          <a:noFill/>
        </p:spPr>
        <p:txBody>
          <a:bodyPr wrap="square" anchor="ctr">
            <a:noAutofit/>
          </a:bodyPr>
          <a:lstStyle/>
          <a:p>
            <a:pPr algn="ctr" marL="0" indent="0">
              <a:lnSpc>
                <a:spcPct val="100000"/>
              </a:lnSpc>
              <a:spcBef>
                <a:spcPts val="0"/>
              </a:spcBef>
              <a:spcAft>
                <a:spcPts val="0"/>
              </a:spcAft>
              <a:buNone/>
            </a:pPr>
            <a:r>
              <a:rPr lang="en-US" sz="4400" b="1">
                <a:solidFill>
                  <a:srgbClr val="FF0000"/>
                </a:solidFill>
                <a:latin typeface="Arial"/>
                <a:ea typeface="Arial"/>
                <a:cs typeface="Arial"/>
              </a:rPr>
              <a:t>SESSION 1</a:t>
            </a:r>
          </a:p>
          <a:p>
            <a:pPr algn="ctr" marL="0" indent="0">
              <a:lnSpc>
                <a:spcPct val="100000"/>
              </a:lnSpc>
              <a:spcBef>
                <a:spcPts val="1400"/>
              </a:spcBef>
              <a:spcAft>
                <a:spcPts val="0"/>
              </a:spcAft>
              <a:buNone/>
            </a:pPr>
            <a:r>
              <a:rPr lang="en-US" sz="2200" b="1">
                <a:solidFill>
                  <a:srgbClr val="FFFFFF"/>
                </a:solidFill>
                <a:latin typeface="Source Sans Pro"/>
                <a:ea typeface="Source Sans Pro"/>
                <a:cs typeface="Source Sans Pro"/>
              </a:rPr>
              <a:t>What AI is doing when it answers you</a:t>
            </a:r>
          </a:p>
          <a:p>
            <a:pPr algn="ctr" marL="0" indent="0">
              <a:lnSpc>
                <a:spcPct val="100000"/>
              </a:lnSpc>
              <a:spcBef>
                <a:spcPts val="1200"/>
              </a:spcBef>
              <a:spcAft>
                <a:spcPts val="0"/>
              </a:spcAft>
              <a:buNone/>
            </a:pPr>
            <a:r>
              <a:rPr lang="en-US" sz="1600" b="0">
                <a:solidFill>
                  <a:srgbClr val="262626"/>
                </a:solidFill>
                <a:latin typeface="Source Sans Pro"/>
                <a:ea typeface="Source Sans Pro"/>
                <a:cs typeface="Source Sans Pro"/>
              </a:rPr>
              <a:t>2 hours</a:t>
            </a:r>
          </a:p>
        </p:txBody>
      </p:sp>
      <p:sp>
        <p:nvSpPr>
          <p:cNvPr id="5" name="TextBox 4"/>
          <p:cNvSpPr txBox="1"/>
          <p:nvPr/>
        </p:nvSpPr>
        <p:spPr>
          <a:xfrm>
            <a:off x="5120640" y="320040"/>
            <a:ext cx="6583680" cy="5897880"/>
          </a:xfrm>
          <a:prstGeom prst="rect">
            <a:avLst/>
          </a:prstGeom>
          <a:noFill/>
        </p:spPr>
        <p:txBody>
          <a:bodyPr wrap="square" anchor="ctr">
            <a:noAutofit/>
          </a:bodyPr>
          <a:lstStyle/>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1. Opening: attendance check and data rules read aloud</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2. 10-minute literacy self-check</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3. How generative AI predicts text</a:t>
            </a:r>
          </a:p>
          <a:p>
            <a:pPr algn="l" marL="0" indent="0">
              <a:lnSpc>
                <a:spcPct val="100000"/>
              </a:lnSpc>
              <a:spcBef>
                <a:spcPts val="1200"/>
              </a:spcBef>
              <a:spcAft>
                <a:spcPts val="200"/>
              </a:spcAft>
              <a:buNone/>
            </a:pPr>
            <a:r>
              <a:rPr lang="en-US" sz="1800" b="1">
                <a:solidFill>
                  <a:srgbClr val="262626"/>
                </a:solidFill>
                <a:highlight>
                  <a:srgbClr val="FFFF00"/>
                </a:highlight>
                <a:latin typeface="Source Sans Pro"/>
                <a:ea typeface="Source Sans Pro"/>
                <a:cs typeface="Source Sans Pro"/>
              </a:rPr>
              <a:t>Break (10 min)</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4. Where AI shows up in your tools</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5. Good fit / use with care / no AI</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6. Lab 1: Personal AI Use Map, draft 1</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7. Review 1 and end-of-session attendance check</a:t>
            </a:r>
          </a:p>
        </p:txBody>
      </p:sp>
      <p:sp>
        <p:nvSpPr>
          <p:cNvPr id="6" name="TextBox 5"/>
          <p:cNvSpPr txBox="1"/>
          <p:nvPr/>
        </p:nvSpPr>
        <p:spPr>
          <a:xfrm>
            <a:off x="1097280" y="6419088"/>
            <a:ext cx="4114800" cy="384048"/>
          </a:xfrm>
          <a:prstGeom prst="rect">
            <a:avLst/>
          </a:prstGeom>
          <a:noFill/>
        </p:spPr>
        <p:txBody>
          <a:bodyPr wrap="square" anchor="ctr">
            <a:noAutofit/>
          </a:bodyPr>
          <a:lstStyle/>
          <a:p>
            <a:pPr algn="l"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WWW.7FORMATIONS.COM</a:t>
            </a:r>
          </a:p>
        </p:txBody>
      </p:sp>
      <p:pic>
        <p:nvPicPr>
          <p:cNvPr id="7" name="Picture 6" descr="image.png"/>
          <p:cNvPicPr>
            <a:picLocks noChangeAspect="1"/>
          </p:cNvPicPr>
          <p:nvPr/>
        </p:nvPicPr>
        <p:blipFill>
          <a:blip r:embed="rId2"/>
          <a:stretch>
            <a:fillRect/>
          </a:stretch>
        </p:blipFill>
        <p:spPr>
          <a:xfrm>
            <a:off x="5614416" y="6437376"/>
            <a:ext cx="1481328" cy="457095"/>
          </a:xfrm>
          <a:prstGeom prst="rect">
            <a:avLst/>
          </a:prstGeom>
        </p:spPr>
      </p:pic>
      <p:sp>
        <p:nvSpPr>
          <p:cNvPr id="8" name="TextBox 7"/>
          <p:cNvSpPr txBox="1"/>
          <p:nvPr/>
        </p:nvSpPr>
        <p:spPr>
          <a:xfrm>
            <a:off x="10972800" y="6419088"/>
            <a:ext cx="777240" cy="384048"/>
          </a:xfrm>
          <a:prstGeom prst="rect">
            <a:avLst/>
          </a:prstGeom>
          <a:noFill/>
        </p:spPr>
        <p:txBody>
          <a:bodyPr wrap="square" anchor="ctr">
            <a:noAutofit/>
          </a:bodyPr>
          <a:lstStyle/>
          <a:p>
            <a:pPr algn="r"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200" b="0">
                <a:solidFill>
                  <a:srgbClr val="FF0000"/>
                </a:solidFill>
                <a:latin typeface="Arial"/>
                <a:ea typeface="Arial"/>
                <a:cs typeface="Arial"/>
              </a:rPr>
              <a:t>Your starting line: the 10-minute self-check</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Short, ungraded self-check against the five DOL AI literacy areas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Understand AI principles and explore uses at work</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Direct AI, evaluate its outputs, and use it responsibly</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That list is the floor, not the finish line</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This course goes further: your tasks, your approved tool, a checked work product</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200" b="0">
                <a:solidFill>
                  <a:srgbClr val="FF0000"/>
                </a:solidFill>
                <a:latin typeface="Arial"/>
                <a:ea typeface="Arial"/>
                <a:cs typeface="Arial"/>
              </a:rPr>
              <a:t>AI predicts words; it does not look up the truth</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Generative AI writes by predicting the next likely words from patterns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Fluent is not the same as correct</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It can invent names, numbers, dates, and policy terms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It sounds just as sure when it is guessing</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Every answer is a draft until a person checks it</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AI is already in the tools you use</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Email: suggested replies, thread summaries, tone rewrites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Phones: voice assistants, autocorrect, call and voicemail transcripts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Documents and spreadsheets: Copilot or Gemini side panels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Customer chat, scheduling, and help-desk tools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Built-in features follow the same data rules as chat tools</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200" b="0">
                <a:solidFill>
                  <a:srgbClr val="FF0000"/>
                </a:solidFill>
                <a:latin typeface="Arial"/>
                <a:ea typeface="Arial"/>
                <a:cs typeface="Arial"/>
              </a:rPr>
              <a:t>Three piles: good fit, use with care, no AI</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Good fit / use with care</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Routine emails and notices from an approved template</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Summaries of long public or internal policy documents</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Turning your own notes into a checklist</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Care: anything a customer will read or rely on</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No AI</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Tasks that need restricted data (G.L. c. 93H, PHI)</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Final decisions about people, money, or safety</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Anything your employer policy rules out</a:t>
            </a:r>
          </a:p>
          <a:p>
            <a:pPr algn="l" marL="393065" indent="-393065">
              <a:lnSpc>
                <a:spcPct val="100000"/>
              </a:lnSpc>
              <a:spcBef>
                <a:spcPts val="9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Tasks where you cannot check the answer</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Lab 1: Personal AI Use Map, draft 1</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Steps</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List 8-10 tasks you do in a normal week</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Sort each task: good fit, use with care, or no AI</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Write one reason next to every rating</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Compare with a partner and adjust one rating</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Deliverable</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Worksheet W1 Personal AI Use Map (draft 1); Meets needs 5+ tasks with a correct, reasoned fit</a:t>
            </a:r>
          </a:p>
          <a:p>
            <a:pPr algn="l" marL="0" indent="0">
              <a:lnSpc>
                <a:spcPct val="100000"/>
              </a:lnSpc>
              <a:spcBef>
                <a:spcPts val="1800"/>
              </a:spcBef>
              <a:spcAft>
                <a:spcPts val="200"/>
              </a:spcAft>
              <a:buNone/>
            </a:pPr>
            <a:r>
              <a:rPr lang="en-US" sz="2000" b="1">
                <a:solidFill>
                  <a:srgbClr val="FF0000"/>
                </a:solidFill>
                <a:latin typeface="Source Sans Pro"/>
                <a:ea typeface="Source Sans Pro"/>
                <a:cs typeface="Source Sans Pro"/>
              </a:rPr>
              <a:t>Data rule</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Describe tasks in general terms only: no names, account numbers, or client details</a:t>
            </a:r>
          </a:p>
          <a:p>
            <a:pPr algn="l" marL="0" indent="0">
              <a:lnSpc>
                <a:spcPct val="100000"/>
              </a:lnSpc>
              <a:spcBef>
                <a:spcPts val="1800"/>
              </a:spcBef>
              <a:spcAft>
                <a:spcPts val="200"/>
              </a:spcAft>
              <a:buNone/>
            </a:pPr>
            <a:r>
              <a:rPr lang="en-US" sz="2000" b="1">
                <a:solidFill>
                  <a:srgbClr val="FF0000"/>
                </a:solidFill>
                <a:latin typeface="Source Sans Pro"/>
                <a:ea typeface="Source Sans Pro"/>
                <a:cs typeface="Source Sans Pro"/>
              </a:rPr>
              <a:t>Format</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Hands-on, in pairs or small breakout groups</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4050791" cy="6858000"/>
          </a:xfrm>
          <a:prstGeom prst="rect">
            <a:avLst/>
          </a:prstGeom>
          <a:solidFill>
            <a:srgbClr val="2626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548640"/>
            <a:ext cx="3108960" cy="5669280"/>
          </a:xfrm>
          <a:prstGeom prst="rect">
            <a:avLst/>
          </a:prstGeom>
          <a:noFill/>
        </p:spPr>
        <p:txBody>
          <a:bodyPr wrap="square" anchor="ctr">
            <a:noAutofit/>
          </a:bodyPr>
          <a:lstStyle/>
          <a:p>
            <a:pPr algn="ctr" marL="0" indent="0">
              <a:lnSpc>
                <a:spcPct val="100000"/>
              </a:lnSpc>
              <a:spcBef>
                <a:spcPts val="0"/>
              </a:spcBef>
              <a:spcAft>
                <a:spcPts val="0"/>
              </a:spcAft>
              <a:buNone/>
            </a:pPr>
            <a:r>
              <a:rPr lang="en-US" sz="4000" b="0">
                <a:solidFill>
                  <a:srgbClr val="FFFFFF"/>
                </a:solidFill>
                <a:latin typeface="Arial"/>
                <a:ea typeface="Arial"/>
                <a:cs typeface="Arial"/>
              </a:rPr>
              <a:t>Review</a:t>
            </a:r>
          </a:p>
          <a:p>
            <a:pPr algn="ctr" marL="0" indent="0">
              <a:lnSpc>
                <a:spcPct val="100000"/>
              </a:lnSpc>
              <a:spcBef>
                <a:spcPts val="1000"/>
              </a:spcBef>
              <a:spcAft>
                <a:spcPts val="0"/>
              </a:spcAft>
              <a:buNone/>
            </a:pPr>
            <a:r>
              <a:rPr lang="en-US" sz="2000" b="0">
                <a:solidFill>
                  <a:srgbClr val="00B0F0"/>
                </a:solidFill>
                <a:latin typeface="Source Sans Pro"/>
                <a:ea typeface="Source Sans Pro"/>
                <a:cs typeface="Source Sans Pro"/>
              </a:rPr>
              <a:t>Session 1</a:t>
            </a:r>
          </a:p>
        </p:txBody>
      </p:sp>
      <p:sp>
        <p:nvSpPr>
          <p:cNvPr id="5" name="Rounded Rectangle 4"/>
          <p:cNvSpPr/>
          <p:nvPr/>
        </p:nvSpPr>
        <p:spPr>
          <a:xfrm>
            <a:off x="4572000" y="502920"/>
            <a:ext cx="7086600" cy="2697480"/>
          </a:xfrm>
          <a:prstGeom prst="roundRect">
            <a:avLst>
              <a:gd name="adj" fmla="val 6000"/>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Oval 5"/>
          <p:cNvSpPr/>
          <p:nvPr/>
        </p:nvSpPr>
        <p:spPr>
          <a:xfrm>
            <a:off x="4892040" y="1371600"/>
            <a:ext cx="914400" cy="914400"/>
          </a:xfrm>
          <a:prstGeom prst="ellipse">
            <a:avLst/>
          </a:prstGeom>
          <a:solidFill>
            <a:srgbClr val="C69C7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tIns="0" rIns="0" bIns="0">
            <a:noAutofit/>
          </a:bodyPr>
          <a:lstStyle/>
          <a:p>
            <a:pPr algn="ctr" marL="0" indent="0">
              <a:lnSpc>
                <a:spcPct val="100000"/>
              </a:lnSpc>
              <a:spcBef>
                <a:spcPts val="0"/>
              </a:spcBef>
              <a:spcAft>
                <a:spcPts val="0"/>
              </a:spcAft>
              <a:buNone/>
            </a:pPr>
            <a:r>
              <a:rPr lang="en-US" sz="3000" b="1">
                <a:solidFill>
                  <a:srgbClr val="FFFFFF"/>
                </a:solidFill>
                <a:latin typeface="Arial"/>
                <a:ea typeface="Arial"/>
                <a:cs typeface="Arial"/>
              </a:rPr>
              <a:t>✓</a:t>
            </a:r>
          </a:p>
        </p:txBody>
      </p:sp>
      <p:sp>
        <p:nvSpPr>
          <p:cNvPr id="7" name="TextBox 6"/>
          <p:cNvSpPr txBox="1"/>
          <p:nvPr/>
        </p:nvSpPr>
        <p:spPr>
          <a:xfrm>
            <a:off x="6080760" y="612648"/>
            <a:ext cx="5440680" cy="2468880"/>
          </a:xfrm>
          <a:prstGeom prst="rect">
            <a:avLst/>
          </a:prstGeom>
          <a:noFill/>
        </p:spPr>
        <p:txBody>
          <a:bodyPr wrap="square" anchor="ctr">
            <a:noAutofit/>
          </a:bodyPr>
          <a:lstStyle/>
          <a:p>
            <a:pPr algn="l" marL="0" indent="0">
              <a:lnSpc>
                <a:spcPct val="100000"/>
              </a:lnSpc>
              <a:spcBef>
                <a:spcPts val="0"/>
              </a:spcBef>
              <a:spcAft>
                <a:spcPts val="200"/>
              </a:spcAft>
              <a:buNone/>
            </a:pPr>
            <a:r>
              <a:rPr lang="en-US" sz="2100" b="1">
                <a:solidFill>
                  <a:srgbClr val="FF0000"/>
                </a:solidFill>
                <a:latin typeface="Source Sans Pro"/>
                <a:ea typeface="Source Sans Pro"/>
                <a:cs typeface="Source Sans Pro"/>
              </a:rPr>
              <a:t>Key takeaways</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Generative AI predicts likely words; fluent can still be false</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AI features are already inside everyday tools, and the same rules apply</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Every task can be sorted into good fit, use with care, or no AI</a:t>
            </a:r>
          </a:p>
        </p:txBody>
      </p:sp>
      <p:sp>
        <p:nvSpPr>
          <p:cNvPr id="8" name="Rounded Rectangle 7"/>
          <p:cNvSpPr/>
          <p:nvPr/>
        </p:nvSpPr>
        <p:spPr>
          <a:xfrm>
            <a:off x="4572000" y="3474720"/>
            <a:ext cx="7086600" cy="2697480"/>
          </a:xfrm>
          <a:prstGeom prst="roundRect">
            <a:avLst>
              <a:gd name="adj" fmla="val 6000"/>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4892040" y="4343400"/>
            <a:ext cx="914400" cy="914400"/>
          </a:xfrm>
          <a:prstGeom prst="ellipse">
            <a:avLst/>
          </a:prstGeom>
          <a:solidFill>
            <a:srgbClr val="C69C7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tIns="0" rIns="0" bIns="0">
            <a:noAutofit/>
          </a:bodyPr>
          <a:lstStyle/>
          <a:p>
            <a:pPr algn="ctr" marL="0" indent="0">
              <a:lnSpc>
                <a:spcPct val="100000"/>
              </a:lnSpc>
              <a:spcBef>
                <a:spcPts val="0"/>
              </a:spcBef>
              <a:spcAft>
                <a:spcPts val="0"/>
              </a:spcAft>
              <a:buNone/>
            </a:pPr>
            <a:r>
              <a:rPr lang="en-US" sz="3000" b="1">
                <a:solidFill>
                  <a:srgbClr val="FFFFFF"/>
                </a:solidFill>
                <a:latin typeface="Arial"/>
                <a:ea typeface="Arial"/>
                <a:cs typeface="Arial"/>
              </a:rPr>
              <a:t>?</a:t>
            </a:r>
          </a:p>
        </p:txBody>
      </p:sp>
      <p:sp>
        <p:nvSpPr>
          <p:cNvPr id="10" name="TextBox 9"/>
          <p:cNvSpPr txBox="1"/>
          <p:nvPr/>
        </p:nvSpPr>
        <p:spPr>
          <a:xfrm>
            <a:off x="6080760" y="3584448"/>
            <a:ext cx="5440680" cy="2468880"/>
          </a:xfrm>
          <a:prstGeom prst="rect">
            <a:avLst/>
          </a:prstGeom>
          <a:noFill/>
        </p:spPr>
        <p:txBody>
          <a:bodyPr wrap="square" anchor="ctr">
            <a:noAutofit/>
          </a:bodyPr>
          <a:lstStyle/>
          <a:p>
            <a:pPr algn="l" marL="0" indent="0">
              <a:lnSpc>
                <a:spcPct val="100000"/>
              </a:lnSpc>
              <a:spcBef>
                <a:spcPts val="0"/>
              </a:spcBef>
              <a:spcAft>
                <a:spcPts val="200"/>
              </a:spcAft>
              <a:buNone/>
            </a:pPr>
            <a:r>
              <a:rPr lang="en-US" sz="2100" b="1">
                <a:solidFill>
                  <a:srgbClr val="FF0000"/>
                </a:solidFill>
                <a:latin typeface="Source Sans Pro"/>
                <a:ea typeface="Source Sans Pro"/>
                <a:cs typeface="Source Sans Pro"/>
              </a:rPr>
              <a:t>Check yourself</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Which task on your map surprised you most, and why?</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What will you check before using AI on a "use with care" task?</a:t>
            </a:r>
          </a:p>
        </p:txBody>
      </p:sp>
      <p:sp>
        <p:nvSpPr>
          <p:cNvPr id="11" name="TextBox 10"/>
          <p:cNvSpPr txBox="1"/>
          <p:nvPr/>
        </p:nvSpPr>
        <p:spPr>
          <a:xfrm>
            <a:off x="1097280" y="6419088"/>
            <a:ext cx="2743200" cy="384048"/>
          </a:xfrm>
          <a:prstGeom prst="rect">
            <a:avLst/>
          </a:prstGeom>
          <a:noFill/>
        </p:spPr>
        <p:txBody>
          <a:bodyPr wrap="square" anchor="ctr">
            <a:noAutofit/>
          </a:bodyPr>
          <a:lstStyle/>
          <a:p>
            <a:pPr algn="l" marL="0" indent="0">
              <a:lnSpc>
                <a:spcPct val="100000"/>
              </a:lnSpc>
              <a:spcBef>
                <a:spcPts val="0"/>
              </a:spcBef>
              <a:spcAft>
                <a:spcPts val="0"/>
              </a:spcAft>
              <a:buNone/>
            </a:pPr>
            <a:r>
              <a:rPr lang="en-US" sz="1000" b="0">
                <a:solidFill>
                  <a:srgbClr val="FFFFFF"/>
                </a:solidFill>
                <a:latin typeface="Source Sans Pro"/>
                <a:ea typeface="Source Sans Pro"/>
                <a:cs typeface="Source Sans Pro"/>
              </a:rPr>
              <a:t>WWW.7FORMATIONS.COM</a:t>
            </a:r>
          </a:p>
        </p:txBody>
      </p:sp>
      <p:pic>
        <p:nvPicPr>
          <p:cNvPr id="12" name="Picture 11" descr="image.png"/>
          <p:cNvPicPr>
            <a:picLocks noChangeAspect="1"/>
          </p:cNvPicPr>
          <p:nvPr/>
        </p:nvPicPr>
        <p:blipFill>
          <a:blip r:embed="rId2"/>
          <a:stretch>
            <a:fillRect/>
          </a:stretch>
        </p:blipFill>
        <p:spPr>
          <a:xfrm>
            <a:off x="5614416" y="6437376"/>
            <a:ext cx="1481328" cy="457095"/>
          </a:xfrm>
          <a:prstGeom prst="rect">
            <a:avLst/>
          </a:prstGeom>
        </p:spPr>
      </p:pic>
      <p:sp>
        <p:nvSpPr>
          <p:cNvPr id="13" name="TextBox 12"/>
          <p:cNvSpPr txBox="1"/>
          <p:nvPr/>
        </p:nvSpPr>
        <p:spPr>
          <a:xfrm>
            <a:off x="10972800" y="6419088"/>
            <a:ext cx="777240" cy="384048"/>
          </a:xfrm>
          <a:prstGeom prst="rect">
            <a:avLst/>
          </a:prstGeom>
          <a:noFill/>
        </p:spPr>
        <p:txBody>
          <a:bodyPr wrap="square" anchor="ctr">
            <a:noAutofit/>
          </a:bodyPr>
          <a:lstStyle/>
          <a:p>
            <a:pPr algn="r"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4645152" cy="6858000"/>
          </a:xfrm>
          <a:prstGeom prst="rect">
            <a:avLst/>
          </a:prstGeom>
          <a:solidFill>
            <a:srgbClr val="7EAAC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548640"/>
            <a:ext cx="3840480" cy="5669280"/>
          </a:xfrm>
          <a:prstGeom prst="rect">
            <a:avLst/>
          </a:prstGeom>
          <a:noFill/>
        </p:spPr>
        <p:txBody>
          <a:bodyPr wrap="square" anchor="ctr">
            <a:noAutofit/>
          </a:bodyPr>
          <a:lstStyle/>
          <a:p>
            <a:pPr algn="ctr" marL="0" indent="0">
              <a:lnSpc>
                <a:spcPct val="100000"/>
              </a:lnSpc>
              <a:spcBef>
                <a:spcPts val="0"/>
              </a:spcBef>
              <a:spcAft>
                <a:spcPts val="0"/>
              </a:spcAft>
              <a:buNone/>
            </a:pPr>
            <a:r>
              <a:rPr lang="en-US" sz="4400" b="1">
                <a:solidFill>
                  <a:srgbClr val="FF0000"/>
                </a:solidFill>
                <a:latin typeface="Arial"/>
                <a:ea typeface="Arial"/>
                <a:cs typeface="Arial"/>
              </a:rPr>
              <a:t>SESSION 2</a:t>
            </a:r>
          </a:p>
          <a:p>
            <a:pPr algn="ctr" marL="0" indent="0">
              <a:lnSpc>
                <a:spcPct val="100000"/>
              </a:lnSpc>
              <a:spcBef>
                <a:spcPts val="1400"/>
              </a:spcBef>
              <a:spcAft>
                <a:spcPts val="0"/>
              </a:spcAft>
              <a:buNone/>
            </a:pPr>
            <a:r>
              <a:rPr lang="en-US" sz="2200" b="1">
                <a:solidFill>
                  <a:srgbClr val="FFFFFF"/>
                </a:solidFill>
                <a:latin typeface="Source Sans Pro"/>
                <a:ea typeface="Source Sans Pro"/>
                <a:cs typeface="Source Sans Pro"/>
              </a:rPr>
              <a:t>Checking the work and protecting the data</a:t>
            </a:r>
          </a:p>
          <a:p>
            <a:pPr algn="ctr" marL="0" indent="0">
              <a:lnSpc>
                <a:spcPct val="100000"/>
              </a:lnSpc>
              <a:spcBef>
                <a:spcPts val="1200"/>
              </a:spcBef>
              <a:spcAft>
                <a:spcPts val="0"/>
              </a:spcAft>
              <a:buNone/>
            </a:pPr>
            <a:r>
              <a:rPr lang="en-US" sz="1600" b="0">
                <a:solidFill>
                  <a:srgbClr val="262626"/>
                </a:solidFill>
                <a:latin typeface="Source Sans Pro"/>
                <a:ea typeface="Source Sans Pro"/>
                <a:cs typeface="Source Sans Pro"/>
              </a:rPr>
              <a:t>2 hours</a:t>
            </a:r>
          </a:p>
        </p:txBody>
      </p:sp>
      <p:sp>
        <p:nvSpPr>
          <p:cNvPr id="5" name="TextBox 4"/>
          <p:cNvSpPr txBox="1"/>
          <p:nvPr/>
        </p:nvSpPr>
        <p:spPr>
          <a:xfrm>
            <a:off x="5120640" y="320040"/>
            <a:ext cx="6583680" cy="5897880"/>
          </a:xfrm>
          <a:prstGeom prst="rect">
            <a:avLst/>
          </a:prstGeom>
          <a:noFill/>
        </p:spPr>
        <p:txBody>
          <a:bodyPr wrap="square" anchor="ctr">
            <a:noAutofit/>
          </a:bodyPr>
          <a:lstStyle/>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1. Opening: attendance check and data rules read aloud</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2. Spot-the-error drill</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3. The four-step check</a:t>
            </a:r>
          </a:p>
          <a:p>
            <a:pPr algn="l" marL="0" indent="0">
              <a:lnSpc>
                <a:spcPct val="100000"/>
              </a:lnSpc>
              <a:spcBef>
                <a:spcPts val="1200"/>
              </a:spcBef>
              <a:spcAft>
                <a:spcPts val="200"/>
              </a:spcAft>
              <a:buNone/>
            </a:pPr>
            <a:r>
              <a:rPr lang="en-US" sz="1800" b="1">
                <a:solidFill>
                  <a:srgbClr val="262626"/>
                </a:solidFill>
                <a:highlight>
                  <a:srgbClr val="FFFF00"/>
                </a:highlight>
                <a:latin typeface="Source Sans Pro"/>
                <a:ea typeface="Source Sans Pro"/>
                <a:cs typeface="Source Sans Pro"/>
              </a:rPr>
              <a:t>Break (10 min)</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4. Data that never goes in</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5. Employer policy walk-through</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6. Lab 2: Data sorting game and a checked draft</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7. Review 2 and end-of-session attendance check</a:t>
            </a:r>
          </a:p>
        </p:txBody>
      </p:sp>
      <p:sp>
        <p:nvSpPr>
          <p:cNvPr id="6" name="TextBox 5"/>
          <p:cNvSpPr txBox="1"/>
          <p:nvPr/>
        </p:nvSpPr>
        <p:spPr>
          <a:xfrm>
            <a:off x="1097280" y="6419088"/>
            <a:ext cx="4114800" cy="384048"/>
          </a:xfrm>
          <a:prstGeom prst="rect">
            <a:avLst/>
          </a:prstGeom>
          <a:noFill/>
        </p:spPr>
        <p:txBody>
          <a:bodyPr wrap="square" anchor="ctr">
            <a:noAutofit/>
          </a:bodyPr>
          <a:lstStyle/>
          <a:p>
            <a:pPr algn="l"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WWW.7FORMATIONS.COM</a:t>
            </a:r>
          </a:p>
        </p:txBody>
      </p:sp>
      <p:pic>
        <p:nvPicPr>
          <p:cNvPr id="7" name="Picture 6" descr="image.png"/>
          <p:cNvPicPr>
            <a:picLocks noChangeAspect="1"/>
          </p:cNvPicPr>
          <p:nvPr/>
        </p:nvPicPr>
        <p:blipFill>
          <a:blip r:embed="rId2"/>
          <a:stretch>
            <a:fillRect/>
          </a:stretch>
        </p:blipFill>
        <p:spPr>
          <a:xfrm>
            <a:off x="5614416" y="6437376"/>
            <a:ext cx="1481328" cy="457095"/>
          </a:xfrm>
          <a:prstGeom prst="rect">
            <a:avLst/>
          </a:prstGeom>
        </p:spPr>
      </p:pic>
      <p:sp>
        <p:nvSpPr>
          <p:cNvPr id="8" name="TextBox 7"/>
          <p:cNvSpPr txBox="1"/>
          <p:nvPr/>
        </p:nvSpPr>
        <p:spPr>
          <a:xfrm>
            <a:off x="10972800" y="6419088"/>
            <a:ext cx="777240" cy="384048"/>
          </a:xfrm>
          <a:prstGeom prst="rect">
            <a:avLst/>
          </a:prstGeom>
          <a:noFill/>
        </p:spPr>
        <p:txBody>
          <a:bodyPr wrap="square" anchor="ctr">
            <a:noAutofit/>
          </a:bodyPr>
          <a:lstStyle/>
          <a:p>
            <a:pPr algn="r"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Spot the error: Pioneer Valley Mutual</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Five AI answers about a fictional insurance agency</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Some errors are obvious; some are hidden in fluent sentences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Look for invented facts, wrong dates, and made-up policy terms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Mark each error and note how you caught it</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Pairs report back: which error was hardest to see?</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200" b="0">
                <a:solidFill>
                  <a:srgbClr val="FF0000"/>
                </a:solidFill>
                <a:latin typeface="Arial"/>
                <a:ea typeface="Arial"/>
                <a:cs typeface="Arial"/>
              </a:rPr>
              <a:t>The four-step check: source, facts, numbers, tone</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Source: where did this come from, and can you see it?</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Facts: names, dates, and claims match the source</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Numbers: every figure recalculated or traced</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Tone: right for the reader and for your company</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Decide and record: keep, fix, or discard</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Data that never goes into a prompt</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Never enter</a:t>
            </a:r>
          </a:p>
          <a:p>
            <a:pPr algn="l" marL="377190" indent="-377190">
              <a:lnSpc>
                <a:spcPct val="100000"/>
              </a:lnSpc>
              <a:spcBef>
                <a:spcPts val="900"/>
              </a:spcBef>
              <a:spcAft>
                <a:spcPts val="0"/>
              </a:spcAft>
              <a:buClr>
                <a:srgbClr val="FF0000"/>
              </a:buClr>
              <a:buFont typeface="Noto Sans Symbols"/>
              <a:buChar char="⮚"/>
            </a:pPr>
            <a:r>
              <a:rPr lang="en-US" sz="1800" b="0">
                <a:solidFill>
                  <a:srgbClr val="3F3F3F"/>
                </a:solidFill>
                <a:latin typeface="Source Sans Pro"/>
                <a:ea typeface="Source Sans Pro"/>
                <a:cs typeface="Source Sans Pro"/>
              </a:rPr>
              <a:t>Customer personal information under G.L. c. 93H and 201 CMR 17.00</a:t>
            </a:r>
          </a:p>
          <a:p>
            <a:pPr algn="l" marL="377190" indent="-377190">
              <a:lnSpc>
                <a:spcPct val="100000"/>
              </a:lnSpc>
              <a:spcBef>
                <a:spcPts val="900"/>
              </a:spcBef>
              <a:spcAft>
                <a:spcPts val="0"/>
              </a:spcAft>
              <a:buClr>
                <a:srgbClr val="FF0000"/>
              </a:buClr>
              <a:buFont typeface="Noto Sans Symbols"/>
              <a:buChar char="⮚"/>
            </a:pPr>
            <a:r>
              <a:rPr lang="en-US" sz="1800" b="0">
                <a:solidFill>
                  <a:srgbClr val="3F3F3F"/>
                </a:solidFill>
                <a:latin typeface="Source Sans Pro"/>
                <a:ea typeface="Source Sans Pro"/>
                <a:cs typeface="Source Sans Pro"/>
              </a:rPr>
              <a:t>SSNs, driver's license, financial account or card numbers</a:t>
            </a:r>
          </a:p>
          <a:p>
            <a:pPr algn="l" marL="377190" indent="-377190">
              <a:lnSpc>
                <a:spcPct val="100000"/>
              </a:lnSpc>
              <a:spcBef>
                <a:spcPts val="900"/>
              </a:spcBef>
              <a:spcAft>
                <a:spcPts val="0"/>
              </a:spcAft>
              <a:buClr>
                <a:srgbClr val="FF0000"/>
              </a:buClr>
              <a:buFont typeface="Noto Sans Symbols"/>
              <a:buChar char="⮚"/>
            </a:pPr>
            <a:r>
              <a:rPr lang="en-US" sz="1800" b="0">
                <a:solidFill>
                  <a:srgbClr val="3F3F3F"/>
                </a:solidFill>
                <a:latin typeface="Source Sans Pro"/>
                <a:ea typeface="Source Sans Pro"/>
                <a:cs typeface="Source Sans Pro"/>
              </a:rPr>
              <a:t>Protected health information (PHI)</a:t>
            </a:r>
          </a:p>
          <a:p>
            <a:pPr algn="l" marL="377190" indent="-377190">
              <a:lnSpc>
                <a:spcPct val="100000"/>
              </a:lnSpc>
              <a:spcBef>
                <a:spcPts val="900"/>
              </a:spcBef>
              <a:spcAft>
                <a:spcPts val="0"/>
              </a:spcAft>
              <a:buClr>
                <a:srgbClr val="FF0000"/>
              </a:buClr>
              <a:buFont typeface="Noto Sans Symbols"/>
              <a:buChar char="⮚"/>
            </a:pPr>
            <a:r>
              <a:rPr lang="en-US" sz="1800" b="0">
                <a:solidFill>
                  <a:srgbClr val="3F3F3F"/>
                </a:solidFill>
                <a:latin typeface="Source Sans Pro"/>
                <a:ea typeface="Source Sans Pro"/>
                <a:cs typeface="Source Sans Pro"/>
              </a:rPr>
              <a:t>Pricing, bids, unreleased financials, HR matters, passwords</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Remove first, then use</a:t>
            </a:r>
          </a:p>
          <a:p>
            <a:pPr algn="l" marL="377190" indent="-377190">
              <a:lnSpc>
                <a:spcPct val="100000"/>
              </a:lnSpc>
              <a:spcBef>
                <a:spcPts val="900"/>
              </a:spcBef>
              <a:spcAft>
                <a:spcPts val="0"/>
              </a:spcAft>
              <a:buClr>
                <a:srgbClr val="FF0000"/>
              </a:buClr>
              <a:buFont typeface="Noto Sans Symbols"/>
              <a:buChar char="⮚"/>
            </a:pPr>
            <a:r>
              <a:rPr lang="en-US" sz="1800" b="0">
                <a:solidFill>
                  <a:srgbClr val="3F3F3F"/>
                </a:solidFill>
                <a:latin typeface="Source Sans Pro"/>
                <a:ea typeface="Source Sans Pro"/>
                <a:cs typeface="Source Sans Pro"/>
              </a:rPr>
              <a:t>Names, addresses, and phone numbers in your own notes</a:t>
            </a:r>
          </a:p>
          <a:p>
            <a:pPr algn="l" marL="377190" indent="-377190">
              <a:lnSpc>
                <a:spcPct val="100000"/>
              </a:lnSpc>
              <a:spcBef>
                <a:spcPts val="900"/>
              </a:spcBef>
              <a:spcAft>
                <a:spcPts val="0"/>
              </a:spcAft>
              <a:buClr>
                <a:srgbClr val="FF0000"/>
              </a:buClr>
              <a:buFont typeface="Noto Sans Symbols"/>
              <a:buChar char="⮚"/>
            </a:pPr>
            <a:r>
              <a:rPr lang="en-US" sz="1800" b="0">
                <a:solidFill>
                  <a:srgbClr val="3F3F3F"/>
                </a:solidFill>
                <a:latin typeface="Source Sans Pro"/>
                <a:ea typeface="Source Sans Pro"/>
                <a:cs typeface="Source Sans Pro"/>
              </a:rPr>
              <a:t>Client or project names in a document you want summarized</a:t>
            </a:r>
          </a:p>
          <a:p>
            <a:pPr algn="l" marL="377190" indent="-377190">
              <a:lnSpc>
                <a:spcPct val="100000"/>
              </a:lnSpc>
              <a:spcBef>
                <a:spcPts val="900"/>
              </a:spcBef>
              <a:spcAft>
                <a:spcPts val="0"/>
              </a:spcAft>
              <a:buClr>
                <a:srgbClr val="FF0000"/>
              </a:buClr>
              <a:buFont typeface="Noto Sans Symbols"/>
              <a:buChar char="⮚"/>
            </a:pPr>
            <a:r>
              <a:rPr lang="en-US" sz="1800" b="0">
                <a:solidFill>
                  <a:srgbClr val="3F3F3F"/>
                </a:solidFill>
                <a:latin typeface="Source Sans Pro"/>
                <a:ea typeface="Source Sans Pro"/>
                <a:cs typeface="Source Sans Pro"/>
              </a:rPr>
              <a:t>Ask your manager before using any real work task</a:t>
            </a:r>
          </a:p>
          <a:p>
            <a:pPr algn="l" marL="377190" indent="-377190">
              <a:lnSpc>
                <a:spcPct val="100000"/>
              </a:lnSpc>
              <a:spcBef>
                <a:spcPts val="900"/>
              </a:spcBef>
              <a:spcAft>
                <a:spcPts val="0"/>
              </a:spcAft>
              <a:buClr>
                <a:srgbClr val="FF0000"/>
              </a:buClr>
              <a:buFont typeface="Noto Sans Symbols"/>
              <a:buChar char="⮚"/>
            </a:pPr>
            <a:r>
              <a:rPr lang="en-US" sz="1800" b="0">
                <a:solidFill>
                  <a:srgbClr val="3F3F3F"/>
                </a:solidFill>
                <a:latin typeface="Source Sans Pro"/>
                <a:ea typeface="Source Sans Pro"/>
                <a:cs typeface="Source Sans Pro"/>
              </a:rPr>
              <a:t>Shared-printer test: if you would not leave it on the printer, do not paste it</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Your employer's AI policy, in plain words</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Which tools are approved for work use</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What data each tool may and may not see</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Who reviews AI output before it goes out</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How to report a mistake or a data slip</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If there is no policy, we use the model policy</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200" b="0">
                <a:solidFill>
                  <a:srgbClr val="FF0000"/>
                </a:solidFill>
                <a:latin typeface="Arial"/>
                <a:ea typeface="Arial"/>
                <a:cs typeface="Arial"/>
              </a:rPr>
              <a:t>Lab 2: Data sorting game and a checked draft</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Steps</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Teams sort 20 workplace data cards: OK, remove first, never</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Score the sort; retake until every "never" card is right</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Run one approved prompt on a fictional task</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Apply the four-step check and record keep, fix, or discard</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Deliverable</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W2 Four-Step Check log and W3 Data sorting scorecard (100% on "never" items)</a:t>
            </a:r>
          </a:p>
          <a:p>
            <a:pPr algn="l" marL="0" indent="0">
              <a:lnSpc>
                <a:spcPct val="100000"/>
              </a:lnSpc>
              <a:spcBef>
                <a:spcPts val="1800"/>
              </a:spcBef>
              <a:spcAft>
                <a:spcPts val="200"/>
              </a:spcAft>
              <a:buNone/>
            </a:pPr>
            <a:r>
              <a:rPr lang="en-US" sz="2000" b="1">
                <a:solidFill>
                  <a:srgbClr val="FF0000"/>
                </a:solidFill>
                <a:latin typeface="Source Sans Pro"/>
                <a:ea typeface="Source Sans Pro"/>
                <a:cs typeface="Source Sans Pro"/>
              </a:rPr>
              <a:t>Data rule</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Cards use fictional data only; nothing from real customers or patients</a:t>
            </a:r>
          </a:p>
          <a:p>
            <a:pPr algn="l" marL="0" indent="0">
              <a:lnSpc>
                <a:spcPct val="100000"/>
              </a:lnSpc>
              <a:spcBef>
                <a:spcPts val="1800"/>
              </a:spcBef>
              <a:spcAft>
                <a:spcPts val="200"/>
              </a:spcAft>
              <a:buNone/>
            </a:pPr>
            <a:r>
              <a:rPr lang="en-US" sz="2000" b="1">
                <a:solidFill>
                  <a:srgbClr val="FF0000"/>
                </a:solidFill>
                <a:latin typeface="Source Sans Pro"/>
                <a:ea typeface="Source Sans Pro"/>
                <a:cs typeface="Source Sans Pro"/>
              </a:rPr>
              <a:t>Format</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Hands-on, in pairs or small breakout groups</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pic>
        <p:nvPicPr>
          <p:cNvPr id="194" name="Picture 193" descr="image4.png"/>
          <p:cNvPicPr>
            <a:picLocks noChangeAspect="1"/>
          </p:cNvPicPr>
          <p:nvPr/>
        </p:nvPicPr>
        <p:blipFill>
          <a:blip r:embed="rId2"/>
          <a:srcRect t="6600" b="6600"/>
          <a:stretch>
            <a:fillRect/>
          </a:stretch>
        </p:blipFill>
        <p:spPr>
          <a:xfrm>
            <a:off x="0" y="0"/>
            <a:ext cx="12191695" cy="4297680"/>
          </a:xfrm>
          <a:prstGeom prst="rect">
            <a:avLst/>
          </a:prstGeom>
        </p:spPr>
      </p:pic>
      <p:sp>
        <p:nvSpPr>
          <p:cNvPr id="195" name="Rectangle 194"/>
          <p:cNvSpPr/>
          <p:nvPr/>
        </p:nvSpPr>
        <p:spPr>
          <a:xfrm>
            <a:off x="0" y="4297680"/>
            <a:ext cx="12191695" cy="2103120"/>
          </a:xfrm>
          <a:prstGeom prst="rect">
            <a:avLst/>
          </a:prstGeom>
          <a:solidFill>
            <a:srgbClr val="2626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6" name="TextBox 195"/>
          <p:cNvSpPr txBox="1"/>
          <p:nvPr/>
        </p:nvSpPr>
        <p:spPr>
          <a:xfrm>
            <a:off x="338328" y="4389120"/>
            <a:ext cx="4206240" cy="1920240"/>
          </a:xfrm>
          <a:prstGeom prst="rect">
            <a:avLst/>
          </a:prstGeom>
          <a:noFill/>
        </p:spPr>
        <p:txBody>
          <a:bodyPr wrap="square" anchor="ctr">
            <a:noAutofit/>
          </a:bodyPr>
          <a:lstStyle/>
          <a:p>
            <a:pPr algn="l" marL="0" indent="0">
              <a:lnSpc>
                <a:spcPct val="100000"/>
              </a:lnSpc>
              <a:spcBef>
                <a:spcPts val="0"/>
              </a:spcBef>
              <a:spcAft>
                <a:spcPts val="200"/>
              </a:spcAft>
              <a:buNone/>
            </a:pPr>
            <a:r>
              <a:rPr lang="en-US" sz="1300" b="1">
                <a:solidFill>
                  <a:srgbClr val="00B0F0"/>
                </a:solidFill>
                <a:latin typeface="Source Sans Pro"/>
                <a:ea typeface="Source Sans Pro"/>
                <a:cs typeface="Source Sans Pro"/>
              </a:rPr>
              <a:t>KEY TAKEAWAYS</a:t>
            </a:r>
          </a:p>
          <a:p>
            <a:pPr algn="l" marL="297815" indent="-297815">
              <a:lnSpc>
                <a:spcPct val="100000"/>
              </a:lnSpc>
              <a:spcBef>
                <a:spcPts val="500"/>
              </a:spcBef>
              <a:spcAft>
                <a:spcPts val="0"/>
              </a:spcAft>
              <a:buClr>
                <a:srgbClr val="00B0F0"/>
              </a:buClr>
              <a:buFont typeface="Arial"/>
              <a:buChar char="•"/>
            </a:pPr>
            <a:r>
              <a:rPr lang="en-US" sz="1300" b="1">
                <a:solidFill>
                  <a:srgbClr val="FFFFFF"/>
                </a:solidFill>
                <a:latin typeface="Source Sans Pro"/>
                <a:ea typeface="Source Sans Pro"/>
                <a:cs typeface="Source Sans Pro"/>
              </a:rPr>
              <a:t>Fluent errors hide in plain sight; check against the source</a:t>
            </a:r>
          </a:p>
          <a:p>
            <a:pPr algn="l" marL="297815" indent="-297815">
              <a:lnSpc>
                <a:spcPct val="100000"/>
              </a:lnSpc>
              <a:spcBef>
                <a:spcPts val="500"/>
              </a:spcBef>
              <a:spcAft>
                <a:spcPts val="0"/>
              </a:spcAft>
              <a:buClr>
                <a:srgbClr val="00B0F0"/>
              </a:buClr>
              <a:buFont typeface="Arial"/>
              <a:buChar char="•"/>
            </a:pPr>
            <a:r>
              <a:rPr lang="en-US" sz="1300" b="1">
                <a:solidFill>
                  <a:srgbClr val="FFFFFF"/>
                </a:solidFill>
                <a:latin typeface="Source Sans Pro"/>
                <a:ea typeface="Source Sans Pro"/>
                <a:cs typeface="Source Sans Pro"/>
              </a:rPr>
              <a:t>Four steps: source, facts, numbers, tone, then keep, fix, or discard</a:t>
            </a:r>
          </a:p>
          <a:p>
            <a:pPr algn="l" marL="297815" indent="-297815">
              <a:lnSpc>
                <a:spcPct val="100000"/>
              </a:lnSpc>
              <a:spcBef>
                <a:spcPts val="500"/>
              </a:spcBef>
              <a:spcAft>
                <a:spcPts val="0"/>
              </a:spcAft>
              <a:buClr>
                <a:srgbClr val="00B0F0"/>
              </a:buClr>
              <a:buFont typeface="Arial"/>
              <a:buChar char="•"/>
            </a:pPr>
            <a:r>
              <a:rPr lang="en-US" sz="1300" b="1">
                <a:solidFill>
                  <a:srgbClr val="FFFFFF"/>
                </a:solidFill>
                <a:latin typeface="Source Sans Pro"/>
                <a:ea typeface="Source Sans Pro"/>
                <a:cs typeface="Source Sans Pro"/>
              </a:rPr>
              <a:t>Restricted data never goes into a prompt; remove names and numbers first</a:t>
            </a:r>
          </a:p>
        </p:txBody>
      </p:sp>
      <p:sp>
        <p:nvSpPr>
          <p:cNvPr id="197" name="TextBox 196"/>
          <p:cNvSpPr txBox="1"/>
          <p:nvPr/>
        </p:nvSpPr>
        <p:spPr>
          <a:xfrm>
            <a:off x="4663440" y="4389120"/>
            <a:ext cx="3840480" cy="1920240"/>
          </a:xfrm>
          <a:prstGeom prst="rect">
            <a:avLst/>
          </a:prstGeom>
          <a:noFill/>
        </p:spPr>
        <p:txBody>
          <a:bodyPr wrap="square" anchor="ctr">
            <a:noAutofit/>
          </a:bodyPr>
          <a:lstStyle/>
          <a:p>
            <a:pPr algn="l" marL="0" indent="0">
              <a:lnSpc>
                <a:spcPct val="100000"/>
              </a:lnSpc>
              <a:spcBef>
                <a:spcPts val="0"/>
              </a:spcBef>
              <a:spcAft>
                <a:spcPts val="200"/>
              </a:spcAft>
              <a:buNone/>
            </a:pPr>
            <a:r>
              <a:rPr lang="en-US" sz="1300" b="1">
                <a:solidFill>
                  <a:srgbClr val="00B0F0"/>
                </a:solidFill>
                <a:latin typeface="Source Sans Pro"/>
                <a:ea typeface="Source Sans Pro"/>
                <a:cs typeface="Source Sans Pro"/>
              </a:rPr>
              <a:t>CHECK YOURSELF</a:t>
            </a:r>
          </a:p>
          <a:p>
            <a:pPr algn="l" marL="297815" indent="-297815">
              <a:lnSpc>
                <a:spcPct val="100000"/>
              </a:lnSpc>
              <a:spcBef>
                <a:spcPts val="500"/>
              </a:spcBef>
              <a:spcAft>
                <a:spcPts val="0"/>
              </a:spcAft>
              <a:buClr>
                <a:srgbClr val="00B0F0"/>
              </a:buClr>
              <a:buFont typeface="Source Sans Pro"/>
              <a:buAutoNum type="arabicPeriod"/>
            </a:pPr>
            <a:r>
              <a:rPr lang="en-US" sz="1300" b="0">
                <a:solidFill>
                  <a:srgbClr val="FFFFFF"/>
                </a:solidFill>
                <a:latin typeface="Source Sans Pro"/>
                <a:ea typeface="Source Sans Pro"/>
                <a:cs typeface="Source Sans Pro"/>
              </a:rPr>
              <a:t>Name three kinds of data that must never go into a prompt</a:t>
            </a:r>
          </a:p>
          <a:p>
            <a:pPr algn="l" marL="297815" indent="-297815">
              <a:lnSpc>
                <a:spcPct val="100000"/>
              </a:lnSpc>
              <a:spcBef>
                <a:spcPts val="500"/>
              </a:spcBef>
              <a:spcAft>
                <a:spcPts val="0"/>
              </a:spcAft>
              <a:buClr>
                <a:srgbClr val="00B0F0"/>
              </a:buClr>
              <a:buFont typeface="Source Sans Pro"/>
              <a:buAutoNum type="arabicPeriod"/>
            </a:pPr>
            <a:r>
              <a:rPr lang="en-US" sz="1300" b="0">
                <a:solidFill>
                  <a:srgbClr val="FFFFFF"/>
                </a:solidFill>
                <a:latin typeface="Source Sans Pro"/>
                <a:ea typeface="Source Sans Pro"/>
                <a:cs typeface="Source Sans Pro"/>
              </a:rPr>
              <a:t>Which step of the check would have caught the hardest error today?</a:t>
            </a:r>
          </a:p>
        </p:txBody>
      </p:sp>
      <p:cxnSp>
        <p:nvCxnSpPr>
          <p:cNvPr id="198" name="Connector 197"/>
          <p:cNvCxnSpPr/>
          <p:nvPr/>
        </p:nvCxnSpPr>
        <p:spPr>
          <a:xfrm>
            <a:off x="8641080" y="5349240"/>
            <a:ext cx="548640" cy="0"/>
          </a:xfrm>
          <a:prstGeom prst="line">
            <a:avLst/>
          </a:prstGeom>
          <a:ln w="19050">
            <a:solidFill>
              <a:srgbClr val="FF0000"/>
            </a:solidFill>
          </a:ln>
        </p:spPr>
        <p:style>
          <a:lnRef idx="2">
            <a:schemeClr val="accent1"/>
          </a:lnRef>
          <a:fillRef idx="0">
            <a:schemeClr val="accent1"/>
          </a:fillRef>
          <a:effectRef idx="1">
            <a:schemeClr val="accent1"/>
          </a:effectRef>
          <a:fontRef idx="minor">
            <a:schemeClr val="tx1"/>
          </a:fontRef>
        </p:style>
      </p:cxnSp>
      <p:sp>
        <p:nvSpPr>
          <p:cNvPr id="199" name="TextBox 198"/>
          <p:cNvSpPr txBox="1"/>
          <p:nvPr/>
        </p:nvSpPr>
        <p:spPr>
          <a:xfrm>
            <a:off x="9235440" y="4389120"/>
            <a:ext cx="2743200" cy="1920240"/>
          </a:xfrm>
          <a:prstGeom prst="rect">
            <a:avLst/>
          </a:prstGeom>
          <a:noFill/>
        </p:spPr>
        <p:txBody>
          <a:bodyPr wrap="square" anchor="ctr">
            <a:noAutofit/>
          </a:bodyPr>
          <a:lstStyle/>
          <a:p>
            <a:pPr algn="l" marL="0" indent="0">
              <a:lnSpc>
                <a:spcPct val="100000"/>
              </a:lnSpc>
              <a:spcBef>
                <a:spcPts val="0"/>
              </a:spcBef>
              <a:spcAft>
                <a:spcPts val="0"/>
              </a:spcAft>
              <a:buNone/>
            </a:pPr>
            <a:r>
              <a:rPr lang="en-US" sz="3800" b="1">
                <a:solidFill>
                  <a:srgbClr val="FF0000"/>
                </a:solidFill>
                <a:latin typeface="Arial"/>
                <a:ea typeface="Arial"/>
                <a:cs typeface="Arial"/>
              </a:rPr>
              <a:t>Review:</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4645152" cy="6858000"/>
          </a:xfrm>
          <a:prstGeom prst="rect">
            <a:avLst/>
          </a:prstGeom>
          <a:solidFill>
            <a:srgbClr val="7EAAC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548640"/>
            <a:ext cx="3840480" cy="5669280"/>
          </a:xfrm>
          <a:prstGeom prst="rect">
            <a:avLst/>
          </a:prstGeom>
          <a:noFill/>
        </p:spPr>
        <p:txBody>
          <a:bodyPr wrap="square" anchor="ctr">
            <a:noAutofit/>
          </a:bodyPr>
          <a:lstStyle/>
          <a:p>
            <a:pPr algn="ctr" marL="0" indent="0">
              <a:lnSpc>
                <a:spcPct val="100000"/>
              </a:lnSpc>
              <a:spcBef>
                <a:spcPts val="0"/>
              </a:spcBef>
              <a:spcAft>
                <a:spcPts val="0"/>
              </a:spcAft>
              <a:buNone/>
            </a:pPr>
            <a:r>
              <a:rPr lang="en-US" sz="4400" b="1">
                <a:solidFill>
                  <a:srgbClr val="FF0000"/>
                </a:solidFill>
                <a:latin typeface="Arial"/>
                <a:ea typeface="Arial"/>
                <a:cs typeface="Arial"/>
              </a:rPr>
              <a:t>SESSION 3</a:t>
            </a:r>
          </a:p>
          <a:p>
            <a:pPr algn="ctr" marL="0" indent="0">
              <a:lnSpc>
                <a:spcPct val="100000"/>
              </a:lnSpc>
              <a:spcBef>
                <a:spcPts val="1400"/>
              </a:spcBef>
              <a:spcAft>
                <a:spcPts val="0"/>
              </a:spcAft>
              <a:buNone/>
            </a:pPr>
            <a:r>
              <a:rPr lang="en-US" sz="2200" b="1">
                <a:solidFill>
                  <a:srgbClr val="FFFFFF"/>
                </a:solidFill>
                <a:latin typeface="Source Sans Pro"/>
                <a:ea typeface="Source Sans Pro"/>
                <a:cs typeface="Source Sans Pro"/>
              </a:rPr>
              <a:t>Using it on your job tomorrow</a:t>
            </a:r>
          </a:p>
          <a:p>
            <a:pPr algn="ctr" marL="0" indent="0">
              <a:lnSpc>
                <a:spcPct val="100000"/>
              </a:lnSpc>
              <a:spcBef>
                <a:spcPts val="1200"/>
              </a:spcBef>
              <a:spcAft>
                <a:spcPts val="0"/>
              </a:spcAft>
              <a:buNone/>
            </a:pPr>
            <a:r>
              <a:rPr lang="en-US" sz="1600" b="0">
                <a:solidFill>
                  <a:srgbClr val="262626"/>
                </a:solidFill>
                <a:latin typeface="Source Sans Pro"/>
                <a:ea typeface="Source Sans Pro"/>
                <a:cs typeface="Source Sans Pro"/>
              </a:rPr>
              <a:t>2 hours</a:t>
            </a:r>
          </a:p>
        </p:txBody>
      </p:sp>
      <p:sp>
        <p:nvSpPr>
          <p:cNvPr id="5" name="TextBox 4"/>
          <p:cNvSpPr txBox="1"/>
          <p:nvPr/>
        </p:nvSpPr>
        <p:spPr>
          <a:xfrm>
            <a:off x="5120640" y="320040"/>
            <a:ext cx="6583680" cy="5897880"/>
          </a:xfrm>
          <a:prstGeom prst="rect">
            <a:avLst/>
          </a:prstGeom>
          <a:noFill/>
        </p:spPr>
        <p:txBody>
          <a:bodyPr wrap="square" anchor="ctr">
            <a:noAutofit/>
          </a:bodyPr>
          <a:lstStyle/>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1. Opening: attendance check and data rules read aloud</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2. Three prompts, built live</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3. Peer review in pairs</a:t>
            </a:r>
          </a:p>
          <a:p>
            <a:pPr algn="l" marL="0" indent="0">
              <a:lnSpc>
                <a:spcPct val="100000"/>
              </a:lnSpc>
              <a:spcBef>
                <a:spcPts val="1200"/>
              </a:spcBef>
              <a:spcAft>
                <a:spcPts val="200"/>
              </a:spcAft>
              <a:buNone/>
            </a:pPr>
            <a:r>
              <a:rPr lang="en-US" sz="1800" b="1">
                <a:solidFill>
                  <a:srgbClr val="262626"/>
                </a:solidFill>
                <a:highlight>
                  <a:srgbClr val="FFFF00"/>
                </a:highlight>
                <a:latin typeface="Source Sans Pro"/>
                <a:ea typeface="Source Sans Pro"/>
                <a:cs typeface="Source Sans Pro"/>
              </a:rPr>
              <a:t>Break (10 min)</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4. Teach-back</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5. Final applied task</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6. Lab 3: Final applied task and finished AI Use Map</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7. Review 3 and end-of-session attendance check</a:t>
            </a:r>
          </a:p>
        </p:txBody>
      </p:sp>
      <p:sp>
        <p:nvSpPr>
          <p:cNvPr id="6" name="TextBox 5"/>
          <p:cNvSpPr txBox="1"/>
          <p:nvPr/>
        </p:nvSpPr>
        <p:spPr>
          <a:xfrm>
            <a:off x="1097280" y="6419088"/>
            <a:ext cx="4114800" cy="384048"/>
          </a:xfrm>
          <a:prstGeom prst="rect">
            <a:avLst/>
          </a:prstGeom>
          <a:noFill/>
        </p:spPr>
        <p:txBody>
          <a:bodyPr wrap="square" anchor="ctr">
            <a:noAutofit/>
          </a:bodyPr>
          <a:lstStyle/>
          <a:p>
            <a:pPr algn="l"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WWW.7FORMATIONS.COM</a:t>
            </a:r>
          </a:p>
        </p:txBody>
      </p:sp>
      <p:pic>
        <p:nvPicPr>
          <p:cNvPr id="7" name="Picture 6" descr="image.png"/>
          <p:cNvPicPr>
            <a:picLocks noChangeAspect="1"/>
          </p:cNvPicPr>
          <p:nvPr/>
        </p:nvPicPr>
        <p:blipFill>
          <a:blip r:embed="rId2"/>
          <a:stretch>
            <a:fillRect/>
          </a:stretch>
        </p:blipFill>
        <p:spPr>
          <a:xfrm>
            <a:off x="5614416" y="6437376"/>
            <a:ext cx="1481328" cy="457095"/>
          </a:xfrm>
          <a:prstGeom prst="rect">
            <a:avLst/>
          </a:prstGeom>
        </p:spPr>
      </p:pic>
      <p:sp>
        <p:nvSpPr>
          <p:cNvPr id="8" name="TextBox 7"/>
          <p:cNvSpPr txBox="1"/>
          <p:nvPr/>
        </p:nvSpPr>
        <p:spPr>
          <a:xfrm>
            <a:off x="10972800" y="6419088"/>
            <a:ext cx="777240" cy="384048"/>
          </a:xfrm>
          <a:prstGeom prst="rect">
            <a:avLst/>
          </a:prstGeom>
          <a:noFill/>
        </p:spPr>
        <p:txBody>
          <a:bodyPr wrap="square" anchor="ctr">
            <a:noAutofit/>
          </a:bodyPr>
          <a:lstStyle/>
          <a:p>
            <a:pPr algn="r"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21</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Three prompts for three real tasks</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Pick three task types from your AI Use Map</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Say who you are and who will read the result</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State the task and paste only safe source text</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Ask for a format: bullets, short email, checklist</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Run it in your approved tool, then check it</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Peer review with the four-step check</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Swap one prompt and its output with a partner</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Partner runs the four-step check on your result</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Partner records keep, fix, or discard with a reason</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Fix the prompt, not just the output</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Rerun and compare the two results</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200" b="0">
                <a:solidFill>
                  <a:srgbClr val="FF0000"/>
                </a:solidFill>
                <a:latin typeface="Arial"/>
                <a:ea typeface="Arial"/>
                <a:cs typeface="Arial"/>
              </a:rPr>
              <a:t>Teach-back: explain one limit to a new hire</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Choose one AI limit from this course</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Explain it in under one minute, in plain words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Give one example from class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Partner asks one follow-up question</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If you can teach it, you understand it</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Final applied task and completion check</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Run a prompt on a practice version of a real task</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Apply the four-step check to the result</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Write your keep, fix, or discard decision and reason</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Scored Not yet, Meets, or Strong on each criterion</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Resubmission allowed within the course window</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200" b="0">
                <a:solidFill>
                  <a:srgbClr val="FF0000"/>
                </a:solidFill>
                <a:latin typeface="Arial"/>
                <a:ea typeface="Arial"/>
                <a:cs typeface="Arial"/>
              </a:rPr>
              <a:t>Lab 3: Final applied task and finished AI Use Map</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Steps</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Finish your AI Use Map with at least five rated tasks</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Complete the final applied task and decision</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Build your one-page workstation data-safety checklist</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Share one checklist item with the group</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Deliverable</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W4 Three tested prompts, W5 Workstation data-safety checklist, and final applied task</a:t>
            </a:r>
          </a:p>
          <a:p>
            <a:pPr algn="l" marL="0" indent="0">
              <a:lnSpc>
                <a:spcPct val="100000"/>
              </a:lnSpc>
              <a:spcBef>
                <a:spcPts val="1800"/>
              </a:spcBef>
              <a:spcAft>
                <a:spcPts val="200"/>
              </a:spcAft>
              <a:buNone/>
            </a:pPr>
            <a:r>
              <a:rPr lang="en-US" sz="2000" b="1">
                <a:solidFill>
                  <a:srgbClr val="FF0000"/>
                </a:solidFill>
                <a:latin typeface="Source Sans Pro"/>
                <a:ea typeface="Source Sans Pro"/>
                <a:cs typeface="Source Sans Pro"/>
              </a:rPr>
              <a:t>Data rule</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Practice versions only: strip names, numbers, and confidential details first</a:t>
            </a:r>
          </a:p>
          <a:p>
            <a:pPr algn="l" marL="0" indent="0">
              <a:lnSpc>
                <a:spcPct val="100000"/>
              </a:lnSpc>
              <a:spcBef>
                <a:spcPts val="1800"/>
              </a:spcBef>
              <a:spcAft>
                <a:spcPts val="200"/>
              </a:spcAft>
              <a:buNone/>
            </a:pPr>
            <a:r>
              <a:rPr lang="en-US" sz="2000" b="1">
                <a:solidFill>
                  <a:srgbClr val="FF0000"/>
                </a:solidFill>
                <a:latin typeface="Source Sans Pro"/>
                <a:ea typeface="Source Sans Pro"/>
                <a:cs typeface="Source Sans Pro"/>
              </a:rPr>
              <a:t>Format</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Hands-on, in pairs or small breakout groups</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4050791" cy="6858000"/>
          </a:xfrm>
          <a:prstGeom prst="rect">
            <a:avLst/>
          </a:prstGeom>
          <a:solidFill>
            <a:srgbClr val="2626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548640"/>
            <a:ext cx="3108960" cy="5669280"/>
          </a:xfrm>
          <a:prstGeom prst="rect">
            <a:avLst/>
          </a:prstGeom>
          <a:noFill/>
        </p:spPr>
        <p:txBody>
          <a:bodyPr wrap="square" anchor="ctr">
            <a:noAutofit/>
          </a:bodyPr>
          <a:lstStyle/>
          <a:p>
            <a:pPr algn="ctr" marL="0" indent="0">
              <a:lnSpc>
                <a:spcPct val="100000"/>
              </a:lnSpc>
              <a:spcBef>
                <a:spcPts val="0"/>
              </a:spcBef>
              <a:spcAft>
                <a:spcPts val="0"/>
              </a:spcAft>
              <a:buNone/>
            </a:pPr>
            <a:r>
              <a:rPr lang="en-US" sz="4000" b="0">
                <a:solidFill>
                  <a:srgbClr val="FFFFFF"/>
                </a:solidFill>
                <a:latin typeface="Arial"/>
                <a:ea typeface="Arial"/>
                <a:cs typeface="Arial"/>
              </a:rPr>
              <a:t>Review</a:t>
            </a:r>
          </a:p>
          <a:p>
            <a:pPr algn="ctr" marL="0" indent="0">
              <a:lnSpc>
                <a:spcPct val="100000"/>
              </a:lnSpc>
              <a:spcBef>
                <a:spcPts val="1000"/>
              </a:spcBef>
              <a:spcAft>
                <a:spcPts val="0"/>
              </a:spcAft>
              <a:buNone/>
            </a:pPr>
            <a:r>
              <a:rPr lang="en-US" sz="2000" b="0">
                <a:solidFill>
                  <a:srgbClr val="00B0F0"/>
                </a:solidFill>
                <a:latin typeface="Source Sans Pro"/>
                <a:ea typeface="Source Sans Pro"/>
                <a:cs typeface="Source Sans Pro"/>
              </a:rPr>
              <a:t>Session 3</a:t>
            </a:r>
          </a:p>
        </p:txBody>
      </p:sp>
      <p:sp>
        <p:nvSpPr>
          <p:cNvPr id="5" name="Rounded Rectangle 4"/>
          <p:cNvSpPr/>
          <p:nvPr/>
        </p:nvSpPr>
        <p:spPr>
          <a:xfrm>
            <a:off x="4572000" y="502920"/>
            <a:ext cx="7086600" cy="2697480"/>
          </a:xfrm>
          <a:prstGeom prst="roundRect">
            <a:avLst>
              <a:gd name="adj" fmla="val 6000"/>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Oval 5"/>
          <p:cNvSpPr/>
          <p:nvPr/>
        </p:nvSpPr>
        <p:spPr>
          <a:xfrm>
            <a:off x="4892040" y="1371600"/>
            <a:ext cx="914400" cy="914400"/>
          </a:xfrm>
          <a:prstGeom prst="ellipse">
            <a:avLst/>
          </a:prstGeom>
          <a:solidFill>
            <a:srgbClr val="C69C7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tIns="0" rIns="0" bIns="0">
            <a:noAutofit/>
          </a:bodyPr>
          <a:lstStyle/>
          <a:p>
            <a:pPr algn="ctr" marL="0" indent="0">
              <a:lnSpc>
                <a:spcPct val="100000"/>
              </a:lnSpc>
              <a:spcBef>
                <a:spcPts val="0"/>
              </a:spcBef>
              <a:spcAft>
                <a:spcPts val="0"/>
              </a:spcAft>
              <a:buNone/>
            </a:pPr>
            <a:r>
              <a:rPr lang="en-US" sz="3000" b="1">
                <a:solidFill>
                  <a:srgbClr val="FFFFFF"/>
                </a:solidFill>
                <a:latin typeface="Arial"/>
                <a:ea typeface="Arial"/>
                <a:cs typeface="Arial"/>
              </a:rPr>
              <a:t>✓</a:t>
            </a:r>
          </a:p>
        </p:txBody>
      </p:sp>
      <p:sp>
        <p:nvSpPr>
          <p:cNvPr id="7" name="TextBox 6"/>
          <p:cNvSpPr txBox="1"/>
          <p:nvPr/>
        </p:nvSpPr>
        <p:spPr>
          <a:xfrm>
            <a:off x="6080760" y="612648"/>
            <a:ext cx="5440680" cy="2468880"/>
          </a:xfrm>
          <a:prstGeom prst="rect">
            <a:avLst/>
          </a:prstGeom>
          <a:noFill/>
        </p:spPr>
        <p:txBody>
          <a:bodyPr wrap="square" anchor="ctr">
            <a:noAutofit/>
          </a:bodyPr>
          <a:lstStyle/>
          <a:p>
            <a:pPr algn="l" marL="0" indent="0">
              <a:lnSpc>
                <a:spcPct val="100000"/>
              </a:lnSpc>
              <a:spcBef>
                <a:spcPts val="0"/>
              </a:spcBef>
              <a:spcAft>
                <a:spcPts val="200"/>
              </a:spcAft>
              <a:buNone/>
            </a:pPr>
            <a:r>
              <a:rPr lang="en-US" sz="2100" b="1">
                <a:solidFill>
                  <a:srgbClr val="FF0000"/>
                </a:solidFill>
                <a:latin typeface="Source Sans Pro"/>
                <a:ea typeface="Source Sans Pro"/>
                <a:cs typeface="Source Sans Pro"/>
              </a:rPr>
              <a:t>Key takeaways</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A good prompt names the reader, the task, safe source text, and a format</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Peer review and teach-back show you really understand the limits</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You leave with a use map, three tested prompts, and a desk checklist</a:t>
            </a:r>
          </a:p>
        </p:txBody>
      </p:sp>
      <p:sp>
        <p:nvSpPr>
          <p:cNvPr id="8" name="Rounded Rectangle 7"/>
          <p:cNvSpPr/>
          <p:nvPr/>
        </p:nvSpPr>
        <p:spPr>
          <a:xfrm>
            <a:off x="4572000" y="3474720"/>
            <a:ext cx="7086600" cy="2697480"/>
          </a:xfrm>
          <a:prstGeom prst="roundRect">
            <a:avLst>
              <a:gd name="adj" fmla="val 6000"/>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4892040" y="4343400"/>
            <a:ext cx="914400" cy="914400"/>
          </a:xfrm>
          <a:prstGeom prst="ellipse">
            <a:avLst/>
          </a:prstGeom>
          <a:solidFill>
            <a:srgbClr val="C69C7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tIns="0" rIns="0" bIns="0">
            <a:noAutofit/>
          </a:bodyPr>
          <a:lstStyle/>
          <a:p>
            <a:pPr algn="ctr" marL="0" indent="0">
              <a:lnSpc>
                <a:spcPct val="100000"/>
              </a:lnSpc>
              <a:spcBef>
                <a:spcPts val="0"/>
              </a:spcBef>
              <a:spcAft>
                <a:spcPts val="0"/>
              </a:spcAft>
              <a:buNone/>
            </a:pPr>
            <a:r>
              <a:rPr lang="en-US" sz="3000" b="1">
                <a:solidFill>
                  <a:srgbClr val="FFFFFF"/>
                </a:solidFill>
                <a:latin typeface="Arial"/>
                <a:ea typeface="Arial"/>
                <a:cs typeface="Arial"/>
              </a:rPr>
              <a:t>?</a:t>
            </a:r>
          </a:p>
        </p:txBody>
      </p:sp>
      <p:sp>
        <p:nvSpPr>
          <p:cNvPr id="10" name="TextBox 9"/>
          <p:cNvSpPr txBox="1"/>
          <p:nvPr/>
        </p:nvSpPr>
        <p:spPr>
          <a:xfrm>
            <a:off x="6080760" y="3584448"/>
            <a:ext cx="5440680" cy="2468880"/>
          </a:xfrm>
          <a:prstGeom prst="rect">
            <a:avLst/>
          </a:prstGeom>
          <a:noFill/>
        </p:spPr>
        <p:txBody>
          <a:bodyPr wrap="square" anchor="ctr">
            <a:noAutofit/>
          </a:bodyPr>
          <a:lstStyle/>
          <a:p>
            <a:pPr algn="l" marL="0" indent="0">
              <a:lnSpc>
                <a:spcPct val="100000"/>
              </a:lnSpc>
              <a:spcBef>
                <a:spcPts val="0"/>
              </a:spcBef>
              <a:spcAft>
                <a:spcPts val="200"/>
              </a:spcAft>
              <a:buNone/>
            </a:pPr>
            <a:r>
              <a:rPr lang="en-US" sz="2100" b="1">
                <a:solidFill>
                  <a:srgbClr val="FF0000"/>
                </a:solidFill>
                <a:latin typeface="Source Sans Pro"/>
                <a:ea typeface="Source Sans Pro"/>
                <a:cs typeface="Source Sans Pro"/>
              </a:rPr>
              <a:t>Check yourself</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Which of your three prompts will you use first next week?</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What is one rule from your checklist you will share with a coworker?</a:t>
            </a:r>
          </a:p>
        </p:txBody>
      </p:sp>
      <p:sp>
        <p:nvSpPr>
          <p:cNvPr id="11" name="TextBox 10"/>
          <p:cNvSpPr txBox="1"/>
          <p:nvPr/>
        </p:nvSpPr>
        <p:spPr>
          <a:xfrm>
            <a:off x="1097280" y="6419088"/>
            <a:ext cx="2743200" cy="384048"/>
          </a:xfrm>
          <a:prstGeom prst="rect">
            <a:avLst/>
          </a:prstGeom>
          <a:noFill/>
        </p:spPr>
        <p:txBody>
          <a:bodyPr wrap="square" anchor="ctr">
            <a:noAutofit/>
          </a:bodyPr>
          <a:lstStyle/>
          <a:p>
            <a:pPr algn="l" marL="0" indent="0">
              <a:lnSpc>
                <a:spcPct val="100000"/>
              </a:lnSpc>
              <a:spcBef>
                <a:spcPts val="0"/>
              </a:spcBef>
              <a:spcAft>
                <a:spcPts val="0"/>
              </a:spcAft>
              <a:buNone/>
            </a:pPr>
            <a:r>
              <a:rPr lang="en-US" sz="1000" b="0">
                <a:solidFill>
                  <a:srgbClr val="FFFFFF"/>
                </a:solidFill>
                <a:latin typeface="Source Sans Pro"/>
                <a:ea typeface="Source Sans Pro"/>
                <a:cs typeface="Source Sans Pro"/>
              </a:rPr>
              <a:t>WWW.7FORMATIONS.COM</a:t>
            </a:r>
          </a:p>
        </p:txBody>
      </p:sp>
      <p:pic>
        <p:nvPicPr>
          <p:cNvPr id="12" name="Picture 11" descr="image.png"/>
          <p:cNvPicPr>
            <a:picLocks noChangeAspect="1"/>
          </p:cNvPicPr>
          <p:nvPr/>
        </p:nvPicPr>
        <p:blipFill>
          <a:blip r:embed="rId2"/>
          <a:stretch>
            <a:fillRect/>
          </a:stretch>
        </p:blipFill>
        <p:spPr>
          <a:xfrm>
            <a:off x="5614416" y="6437376"/>
            <a:ext cx="1481328" cy="457095"/>
          </a:xfrm>
          <a:prstGeom prst="rect">
            <a:avLst/>
          </a:prstGeom>
        </p:spPr>
      </p:pic>
      <p:sp>
        <p:nvSpPr>
          <p:cNvPr id="13" name="TextBox 12"/>
          <p:cNvSpPr txBox="1"/>
          <p:nvPr/>
        </p:nvSpPr>
        <p:spPr>
          <a:xfrm>
            <a:off x="10972800" y="6419088"/>
            <a:ext cx="777240" cy="384048"/>
          </a:xfrm>
          <a:prstGeom prst="rect">
            <a:avLst/>
          </a:prstGeom>
          <a:noFill/>
        </p:spPr>
        <p:txBody>
          <a:bodyPr wrap="square" anchor="ctr">
            <a:noAutofit/>
          </a:bodyPr>
          <a:lstStyle/>
          <a:p>
            <a:pPr algn="r"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27</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How your work is assessed</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graphicFrame>
        <p:nvGraphicFramePr>
          <p:cNvPr id="194" name="Table 193"/>
          <p:cNvGraphicFramePr>
            <a:graphicFrameLocks noGrp="1"/>
          </p:cNvGraphicFramePr>
          <p:nvPr/>
        </p:nvGraphicFramePr>
        <p:xfrm>
          <a:off x="1097280" y="2108201"/>
          <a:ext cx="10058400" cy="2286000"/>
        </p:xfrm>
        <a:graphic>
          <a:graphicData uri="http://schemas.openxmlformats.org/drawingml/2006/table">
            <a:tbl>
              <a:tblPr firstRow="1" bandRow="0">
                <a:tableStyleId>{5C22544A-7EE6-4342-B048-85BDC9FD1C3A}</a:tableStyleId>
              </a:tblPr>
              <a:tblGrid>
                <a:gridCol w="3108960"/>
                <a:gridCol w="6949440"/>
              </a:tblGrid>
              <a:tr h="457200">
                <a:tc>
                  <a:txBody>
                    <a:bodyPr wrap="square" anchor="ctr" lIns="109728" tIns="54864" rIns="109728" bIns="54864">
                      <a:noAutofit/>
                    </a:bodyPr>
                    <a:lstStyle/>
                    <a:p>
                      <a:pPr algn="l" marL="0" indent="0">
                        <a:lnSpc>
                          <a:spcPct val="100000"/>
                        </a:lnSpc>
                        <a:spcBef>
                          <a:spcPts val="0"/>
                        </a:spcBef>
                        <a:spcAft>
                          <a:spcPts val="0"/>
                        </a:spcAft>
                        <a:buNone/>
                      </a:pPr>
                      <a:r>
                        <a:rPr lang="en-US" sz="1800" b="1">
                          <a:solidFill>
                            <a:srgbClr val="FFFFFF"/>
                          </a:solidFill>
                          <a:latin typeface="Source Sans Pro"/>
                          <a:ea typeface="Source Sans Pro"/>
                          <a:cs typeface="Source Sans Pro"/>
                        </a:rPr>
                        <a:t>Criterion</a:t>
                      </a:r>
                    </a:p>
                  </a:txBody>
                  <a:tcPr>
                    <a:solidFill>
                      <a:srgbClr val="262626"/>
                    </a:solidFill>
                  </a:tcPr>
                </a:tc>
                <a:tc>
                  <a:txBody>
                    <a:bodyPr wrap="square" anchor="ctr" lIns="109728" tIns="54864" rIns="109728" bIns="54864">
                      <a:noAutofit/>
                    </a:bodyPr>
                    <a:lstStyle/>
                    <a:p>
                      <a:pPr algn="l" marL="0" indent="0">
                        <a:lnSpc>
                          <a:spcPct val="100000"/>
                        </a:lnSpc>
                        <a:spcBef>
                          <a:spcPts val="0"/>
                        </a:spcBef>
                        <a:spcAft>
                          <a:spcPts val="0"/>
                        </a:spcAft>
                        <a:buNone/>
                      </a:pPr>
                      <a:r>
                        <a:rPr lang="en-US" sz="1800" b="1">
                          <a:solidFill>
                            <a:srgbClr val="FFFFFF"/>
                          </a:solidFill>
                          <a:latin typeface="Source Sans Pro"/>
                          <a:ea typeface="Source Sans Pro"/>
                          <a:cs typeface="Source Sans Pro"/>
                        </a:rPr>
                        <a:t>Meets standard</a:t>
                      </a:r>
                    </a:p>
                  </a:txBody>
                  <a:tcPr>
                    <a:solidFill>
                      <a:srgbClr val="262626"/>
                    </a:solidFill>
                  </a:tcPr>
                </a:tc>
              </a:tr>
              <a:tr h="457200">
                <a:tc>
                  <a:txBody>
                    <a:bodyPr wrap="square" anchor="ctr" lIns="109728" tIns="54864" rIns="109728" bIns="54864">
                      <a:noAutofit/>
                    </a:bodyPr>
                    <a:lstStyle/>
                    <a:p>
                      <a:pPr algn="l" marL="0" indent="0">
                        <a:lnSpc>
                          <a:spcPct val="100000"/>
                        </a:lnSpc>
                        <a:spcBef>
                          <a:spcPts val="0"/>
                        </a:spcBef>
                        <a:spcAft>
                          <a:spcPts val="0"/>
                        </a:spcAft>
                        <a:buNone/>
                      </a:pPr>
                      <a:r>
                        <a:rPr lang="en-US" sz="1700" b="1">
                          <a:solidFill>
                            <a:srgbClr val="FF0000"/>
                          </a:solidFill>
                          <a:latin typeface="Source Sans Pro"/>
                          <a:ea typeface="Source Sans Pro"/>
                          <a:cs typeface="Source Sans Pro"/>
                        </a:rPr>
                        <a:t>Task fit judgment</a:t>
                      </a:r>
                    </a:p>
                  </a:txBody>
                  <a:tcPr>
                    <a:solidFill>
                      <a:srgbClr val="F2F2F2"/>
                    </a:solidFill>
                  </a:tcPr>
                </a:tc>
                <a:tc>
                  <a:txBody>
                    <a:bodyPr wrap="square" anchor="ctr" lIns="109728" tIns="54864" rIns="109728" bIns="54864">
                      <a:noAutofit/>
                    </a:bodyPr>
                    <a:lstStyle/>
                    <a:p>
                      <a:pPr algn="l" marL="0" indent="0">
                        <a:lnSpc>
                          <a:spcPct val="100000"/>
                        </a:lnSpc>
                        <a:spcBef>
                          <a:spcPts val="0"/>
                        </a:spcBef>
                        <a:spcAft>
                          <a:spcPts val="0"/>
                        </a:spcAft>
                        <a:buNone/>
                      </a:pPr>
                      <a:r>
                        <a:rPr lang="en-US" sz="1700" b="0">
                          <a:solidFill>
                            <a:srgbClr val="262626"/>
                          </a:solidFill>
                          <a:latin typeface="Source Sans Pro"/>
                          <a:ea typeface="Source Sans Pro"/>
                          <a:cs typeface="Source Sans Pro"/>
                        </a:rPr>
                        <a:t>5+ own tasks rated with a correct, reasoned fit</a:t>
                      </a:r>
                    </a:p>
                  </a:txBody>
                  <a:tcPr>
                    <a:solidFill>
                      <a:srgbClr val="F2F2F2"/>
                    </a:solidFill>
                  </a:tcPr>
                </a:tc>
              </a:tr>
              <a:tr h="457200">
                <a:tc>
                  <a:txBody>
                    <a:bodyPr wrap="square" anchor="ctr" lIns="109728" tIns="54864" rIns="109728" bIns="54864">
                      <a:noAutofit/>
                    </a:bodyPr>
                    <a:lstStyle/>
                    <a:p>
                      <a:pPr algn="l" marL="0" indent="0">
                        <a:lnSpc>
                          <a:spcPct val="100000"/>
                        </a:lnSpc>
                        <a:spcBef>
                          <a:spcPts val="0"/>
                        </a:spcBef>
                        <a:spcAft>
                          <a:spcPts val="0"/>
                        </a:spcAft>
                        <a:buNone/>
                      </a:pPr>
                      <a:r>
                        <a:rPr lang="en-US" sz="1700" b="1">
                          <a:solidFill>
                            <a:srgbClr val="FF0000"/>
                          </a:solidFill>
                          <a:latin typeface="Source Sans Pro"/>
                          <a:ea typeface="Source Sans Pro"/>
                          <a:cs typeface="Source Sans Pro"/>
                        </a:rPr>
                        <a:t>Output checking</a:t>
                      </a:r>
                    </a:p>
                  </a:txBody>
                  <a:tcPr>
                    <a:solidFill>
                      <a:srgbClr val="FFFFFF"/>
                    </a:solidFill>
                  </a:tcPr>
                </a:tc>
                <a:tc>
                  <a:txBody>
                    <a:bodyPr wrap="square" anchor="ctr" lIns="109728" tIns="54864" rIns="109728" bIns="54864">
                      <a:noAutofit/>
                    </a:bodyPr>
                    <a:lstStyle/>
                    <a:p>
                      <a:pPr algn="l" marL="0" indent="0">
                        <a:lnSpc>
                          <a:spcPct val="100000"/>
                        </a:lnSpc>
                        <a:spcBef>
                          <a:spcPts val="0"/>
                        </a:spcBef>
                        <a:spcAft>
                          <a:spcPts val="0"/>
                        </a:spcAft>
                        <a:buNone/>
                      </a:pPr>
                      <a:r>
                        <a:rPr lang="en-US" sz="1700" b="0">
                          <a:solidFill>
                            <a:srgbClr val="262626"/>
                          </a:solidFill>
                          <a:latin typeface="Source Sans Pro"/>
                          <a:ea typeface="Source Sans Pro"/>
                          <a:cs typeface="Source Sans Pro"/>
                        </a:rPr>
                        <a:t>Four steps applied; at least one error found and handled</a:t>
                      </a:r>
                    </a:p>
                  </a:txBody>
                  <a:tcPr>
                    <a:solidFill>
                      <a:srgbClr val="FFFFFF"/>
                    </a:solidFill>
                  </a:tcPr>
                </a:tc>
              </a:tr>
              <a:tr h="457200">
                <a:tc>
                  <a:txBody>
                    <a:bodyPr wrap="square" anchor="ctr" lIns="109728" tIns="54864" rIns="109728" bIns="54864">
                      <a:noAutofit/>
                    </a:bodyPr>
                    <a:lstStyle/>
                    <a:p>
                      <a:pPr algn="l" marL="0" indent="0">
                        <a:lnSpc>
                          <a:spcPct val="100000"/>
                        </a:lnSpc>
                        <a:spcBef>
                          <a:spcPts val="0"/>
                        </a:spcBef>
                        <a:spcAft>
                          <a:spcPts val="0"/>
                        </a:spcAft>
                        <a:buNone/>
                      </a:pPr>
                      <a:r>
                        <a:rPr lang="en-US" sz="1700" b="1">
                          <a:solidFill>
                            <a:srgbClr val="FF0000"/>
                          </a:solidFill>
                          <a:latin typeface="Source Sans Pro"/>
                          <a:ea typeface="Source Sans Pro"/>
                          <a:cs typeface="Source Sans Pro"/>
                        </a:rPr>
                        <a:t>Data protection</a:t>
                      </a:r>
                    </a:p>
                  </a:txBody>
                  <a:tcPr>
                    <a:solidFill>
                      <a:srgbClr val="F2F2F2"/>
                    </a:solidFill>
                  </a:tcPr>
                </a:tc>
                <a:tc>
                  <a:txBody>
                    <a:bodyPr wrap="square" anchor="ctr" lIns="109728" tIns="54864" rIns="109728" bIns="54864">
                      <a:noAutofit/>
                    </a:bodyPr>
                    <a:lstStyle/>
                    <a:p>
                      <a:pPr algn="l" marL="0" indent="0">
                        <a:lnSpc>
                          <a:spcPct val="100000"/>
                        </a:lnSpc>
                        <a:spcBef>
                          <a:spcPts val="0"/>
                        </a:spcBef>
                        <a:spcAft>
                          <a:spcPts val="0"/>
                        </a:spcAft>
                        <a:buNone/>
                      </a:pPr>
                      <a:r>
                        <a:rPr lang="en-US" sz="1700" b="0">
                          <a:solidFill>
                            <a:srgbClr val="262626"/>
                          </a:solidFill>
                          <a:latin typeface="Source Sans Pro"/>
                          <a:ea typeface="Source Sans Pro"/>
                          <a:cs typeface="Source Sans Pro"/>
                        </a:rPr>
                        <a:t>All 'never' items identified; no restricted data in any prompt</a:t>
                      </a:r>
                    </a:p>
                  </a:txBody>
                  <a:tcPr>
                    <a:solidFill>
                      <a:srgbClr val="F2F2F2"/>
                    </a:solidFill>
                  </a:tcPr>
                </a:tc>
              </a:tr>
              <a:tr h="457200">
                <a:tc>
                  <a:txBody>
                    <a:bodyPr wrap="square" anchor="ctr" lIns="109728" tIns="54864" rIns="109728" bIns="54864">
                      <a:noAutofit/>
                    </a:bodyPr>
                    <a:lstStyle/>
                    <a:p>
                      <a:pPr algn="l" marL="0" indent="0">
                        <a:lnSpc>
                          <a:spcPct val="100000"/>
                        </a:lnSpc>
                        <a:spcBef>
                          <a:spcPts val="0"/>
                        </a:spcBef>
                        <a:spcAft>
                          <a:spcPts val="0"/>
                        </a:spcAft>
                        <a:buNone/>
                      </a:pPr>
                      <a:r>
                        <a:rPr lang="en-US" sz="1700" b="1">
                          <a:solidFill>
                            <a:srgbClr val="FF0000"/>
                          </a:solidFill>
                          <a:latin typeface="Source Sans Pro"/>
                          <a:ea typeface="Source Sans Pro"/>
                          <a:cs typeface="Source Sans Pro"/>
                        </a:rPr>
                        <a:t>Applied prompt</a:t>
                      </a:r>
                    </a:p>
                  </a:txBody>
                  <a:tcPr>
                    <a:solidFill>
                      <a:srgbClr val="FFFFFF"/>
                    </a:solidFill>
                  </a:tcPr>
                </a:tc>
                <a:tc>
                  <a:txBody>
                    <a:bodyPr wrap="square" anchor="ctr" lIns="109728" tIns="54864" rIns="109728" bIns="54864">
                      <a:noAutofit/>
                    </a:bodyPr>
                    <a:lstStyle/>
                    <a:p>
                      <a:pPr algn="l" marL="0" indent="0">
                        <a:lnSpc>
                          <a:spcPct val="100000"/>
                        </a:lnSpc>
                        <a:spcBef>
                          <a:spcPts val="0"/>
                        </a:spcBef>
                        <a:spcAft>
                          <a:spcPts val="0"/>
                        </a:spcAft>
                        <a:buNone/>
                      </a:pPr>
                      <a:r>
                        <a:rPr lang="en-US" sz="1700" b="0">
                          <a:solidFill>
                            <a:srgbClr val="262626"/>
                          </a:solidFill>
                          <a:latin typeface="Source Sans Pro"/>
                          <a:ea typeface="Source Sans Pro"/>
                          <a:cs typeface="Source Sans Pro"/>
                        </a:rPr>
                        <a:t>Prompt runs on a real task type and the result is usable after review</a:t>
                      </a:r>
                    </a:p>
                  </a:txBody>
                  <a:tcPr>
                    <a:solidFill>
                      <a:srgbClr val="FFFFFF"/>
                    </a:solidFill>
                  </a:tcPr>
                </a:tc>
              </a:tr>
            </a:tbl>
          </a:graphicData>
        </a:graphic>
      </p:graphicFrame>
      <p:sp>
        <p:nvSpPr>
          <p:cNvPr id="195" name="TextBox 194"/>
          <p:cNvSpPr txBox="1"/>
          <p:nvPr/>
        </p:nvSpPr>
        <p:spPr>
          <a:xfrm>
            <a:off x="1097280" y="5257800"/>
            <a:ext cx="10058400" cy="548640"/>
          </a:xfrm>
          <a:prstGeom prst="rect">
            <a:avLst/>
          </a:prstGeom>
          <a:noFill/>
        </p:spPr>
        <p:txBody>
          <a:bodyPr wrap="square" anchor="t">
            <a:noAutofit/>
          </a:bodyPr>
          <a:lstStyle/>
          <a:p>
            <a:pPr algn="l" marL="0" indent="0">
              <a:lnSpc>
                <a:spcPct val="100000"/>
              </a:lnSpc>
              <a:spcBef>
                <a:spcPts val="0"/>
              </a:spcBef>
              <a:spcAft>
                <a:spcPts val="0"/>
              </a:spcAft>
              <a:buNone/>
            </a:pPr>
            <a:r>
              <a:rPr lang="en-US" sz="1500" b="0" i="1">
                <a:solidFill>
                  <a:srgbClr val="3F3F3F"/>
                </a:solidFill>
                <a:latin typeface="Source Sans Pro"/>
                <a:ea typeface="Source Sans Pro"/>
                <a:cs typeface="Source Sans Pro"/>
              </a:rPr>
              <a:t>Each criterion is scored Not yet / Meets / Strong. Completion requires Meets on every criterion; resubmission is allowed within the course window.</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Attendance and completion rules</a:t>
            </a:r>
          </a:p>
        </p:txBody>
      </p:sp>
      <p:sp>
        <p:nvSpPr>
          <p:cNvPr id="3" name="Text Placeholder 2"/>
          <p:cNvSpPr>
            <a:spLocks noGrp="1"/>
          </p:cNvSpPr>
          <p:nvPr>
            <p:ph type="body" idx="1"/>
          </p:nvPr>
        </p:nvSpPr>
        <p:spPr/>
        <p:txBody>
          <a:bodyPr wrap="square" anchor="t">
            <a:noAutofit/>
          </a:bodyPr>
          <a:lstStyle/>
          <a:p>
            <a:pPr algn="l" marL="393065" indent="-393065">
              <a:lnSpc>
                <a:spcPct val="100000"/>
              </a:lnSpc>
              <a:spcBef>
                <a:spcPts val="12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Attendance is taken at the start and end of every session</a:t>
            </a:r>
          </a:p>
          <a:p>
            <a:pPr algn="l" marL="393065" indent="-393065">
              <a:lnSpc>
                <a:spcPct val="100000"/>
              </a:lnSpc>
              <a:spcBef>
                <a:spcPts val="12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100% of instructional hours required; make up a missed session in another cohort within 30 days</a:t>
            </a:r>
          </a:p>
          <a:p>
            <a:pPr algn="l" marL="393065" indent="-393065">
              <a:lnSpc>
                <a:spcPct val="100000"/>
              </a:lnSpc>
              <a:spcBef>
                <a:spcPts val="12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Submit every required lab deliverable and score Meets on the final assessment</a:t>
            </a:r>
          </a:p>
          <a:p>
            <a:pPr algn="l" marL="393065" indent="-393065">
              <a:lnSpc>
                <a:spcPct val="100000"/>
              </a:lnSpc>
              <a:spcBef>
                <a:spcPts val="12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Each completion is tied to you, your employer FEIN, and course FAST-01</a:t>
            </a:r>
          </a:p>
          <a:p>
            <a:pPr algn="l" marL="393065" indent="-393065">
              <a:lnSpc>
                <a:spcPct val="100000"/>
              </a:lnSpc>
              <a:spcBef>
                <a:spcPts val="12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FAST AI pays for completions only; employers and trainees are never charged</a:t>
            </a:r>
          </a:p>
          <a:p>
            <a:pPr algn="l" marL="393065" indent="-393065">
              <a:lnSpc>
                <a:spcPct val="100000"/>
              </a:lnSpc>
              <a:spcBef>
                <a:spcPts val="12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Optional pre-work is supplemental and never replaces a live session</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200" b="0">
                <a:solidFill>
                  <a:srgbClr val="FF0000"/>
                </a:solidFill>
                <a:latin typeface="Arial"/>
                <a:ea typeface="Arial"/>
                <a:cs typeface="Arial"/>
              </a:rPr>
              <a:t>What you take away and what comes next</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Your deliverables</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W1 Personal AI Use Map</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W2 Four-Step Check log (3 drafts)</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W3 Data sorting scorecard</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W4 Three tested prompts</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W5 One-page workstation data-safety checklist (take-home)</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Next steps</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FAST-02 Generative AI for Everyday Work</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FAST-03 Prompt Engineering for the Workplace</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Then FAST-04 Copilot / Gemini or FAST-06 Role Labs</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Supervisors and owners: FAST-09 AI for Managers and Leaders</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ctr" marL="0" indent="0">
              <a:lnSpc>
                <a:spcPct val="100000"/>
              </a:lnSpc>
              <a:spcBef>
                <a:spcPts val="0"/>
              </a:spcBef>
              <a:spcAft>
                <a:spcPts val="0"/>
              </a:spcAft>
              <a:buNone/>
            </a:pPr>
            <a:r>
              <a:rPr lang="en-US" sz="4000" b="0">
                <a:solidFill>
                  <a:srgbClr val="FF0000"/>
                </a:solidFill>
                <a:latin typeface="Arial"/>
                <a:ea typeface="Arial"/>
                <a:cs typeface="Arial"/>
              </a:rPr>
              <a:t>Thank You</a:t>
            </a:r>
          </a:p>
        </p:txBody>
      </p:sp>
      <p:sp>
        <p:nvSpPr>
          <p:cNvPr id="3" name="Text Placeholder 2"/>
          <p:cNvSpPr>
            <a:spLocks noGrp="1"/>
          </p:cNvSpPr>
          <p:nvPr>
            <p:ph type="body" idx="1"/>
          </p:nvPr>
        </p:nvSpPr>
        <p:spPr/>
        <p:txBody>
          <a:bodyPr wrap="square" anchor="t">
            <a:noAutofit/>
          </a:bodyPr>
          <a:lstStyle/>
          <a:p>
            <a:pPr algn="l" marL="0" indent="0">
              <a:lnSpc>
                <a:spcPct val="100000"/>
              </a:lnSpc>
              <a:spcBef>
                <a:spcPts val="0"/>
              </a:spcBef>
              <a:spcAft>
                <a:spcPts val="600"/>
              </a:spcAft>
              <a:buNone/>
            </a:pPr>
            <a:r>
              <a:rPr lang="en-US" sz="2400" b="0">
                <a:solidFill>
                  <a:srgbClr val="FF0000"/>
                </a:solidFill>
                <a:latin typeface="Arial"/>
                <a:ea typeface="Arial"/>
                <a:cs typeface="Arial"/>
              </a:rPr>
              <a:t>Thank you for learning with 7formations</a:t>
            </a:r>
          </a:p>
          <a:p>
            <a:pPr algn="l" marL="393065" indent="-393065">
              <a:lnSpc>
                <a:spcPct val="100000"/>
              </a:lnSpc>
              <a:spcBef>
                <a:spcPts val="14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Complete the post-course confidence survey</a:t>
            </a:r>
          </a:p>
          <a:p>
            <a:pPr algn="l" marL="393065" indent="-393065">
              <a:lnSpc>
                <a:spcPct val="100000"/>
              </a:lnSpc>
              <a:spcBef>
                <a:spcPts val="10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Keep your worksheets and take-home tools at your workstation</a:t>
            </a:r>
          </a:p>
          <a:p>
            <a:pPr algn="l" marL="393065" indent="-393065">
              <a:lnSpc>
                <a:spcPct val="100000"/>
              </a:lnSpc>
              <a:spcBef>
                <a:spcPts val="10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Keep using fictional or sanitized data and approved tools only</a:t>
            </a:r>
          </a:p>
          <a:p>
            <a:pPr algn="l" marL="393065" indent="-393065">
              <a:lnSpc>
                <a:spcPct val="100000"/>
              </a:lnSpc>
              <a:spcBef>
                <a:spcPts val="10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Questions after class: reach out through WWW.7FORMATIONS.COM</a:t>
            </a:r>
          </a:p>
          <a:p>
            <a:pPr algn="l" marL="0" indent="0">
              <a:lnSpc>
                <a:spcPct val="100000"/>
              </a:lnSpc>
              <a:spcBef>
                <a:spcPts val="2600"/>
              </a:spcBef>
              <a:spcAft>
                <a:spcPts val="0"/>
              </a:spcAft>
              <a:buNone/>
            </a:pPr>
            <a:r>
              <a:rPr lang="en-US" sz="1800" b="1">
                <a:solidFill>
                  <a:srgbClr val="0070C0"/>
                </a:solidFill>
                <a:latin typeface="Source Sans Pro"/>
                <a:ea typeface="Source Sans Pro"/>
                <a:cs typeface="Source Sans Pro"/>
              </a:rPr>
              <a:t>Wadood Chaudhary  |  7formations</a:t>
            </a:r>
          </a:p>
          <a:p>
            <a:pPr algn="l" marL="0" indent="0">
              <a:lnSpc>
                <a:spcPct val="100000"/>
              </a:lnSpc>
              <a:spcBef>
                <a:spcPts val="600"/>
              </a:spcBef>
              <a:spcAft>
                <a:spcPts val="0"/>
              </a:spcAft>
              <a:buNone/>
            </a:pPr>
            <a:r>
              <a:rPr lang="en-US" sz="1800" b="1">
                <a:solidFill>
                  <a:srgbClr val="0070C0"/>
                </a:solidFill>
                <a:latin typeface="Source Sans Pro"/>
                <a:ea typeface="Source Sans Pro"/>
                <a:cs typeface="Source Sans Pro"/>
              </a:rPr>
              <a:t>WWW.7FORMATIONS.COM</a:t>
            </a:r>
          </a:p>
        </p:txBody>
      </p:sp>
      <p:sp>
        <p:nvSpPr>
          <p:cNvPr id="4" name="Text Placeholder 3"/>
          <p:cNvSpPr>
            <a:spLocks noGrp="1"/>
          </p:cNvSpPr>
          <p:nvPr>
            <p:ph type="body" idx="2"/>
          </p:nvPr>
        </p:nvSpPr>
        <p:spPr/>
        <p:txBody>
          <a:bodyPr wrap="square" anchor="t">
            <a:noAutofit/>
          </a:bodyPr>
          <a:lstStyle/>
          <a:p>
            <a:pPr algn="ctr" marL="0" indent="0">
              <a:lnSpc>
                <a:spcPct val="100000"/>
              </a:lnSpc>
              <a:spcBef>
                <a:spcPts val="0"/>
              </a:spcBef>
              <a:spcAft>
                <a:spcPts val="0"/>
              </a:spcAft>
              <a:buNone/>
            </a:pPr>
            <a:r>
              <a:rPr lang="en-US" sz="1700" b="0">
                <a:solidFill>
                  <a:srgbClr val="FFFFFF"/>
                </a:solidFill>
                <a:latin typeface="Source Sans Pro"/>
                <a:ea typeface="Source Sans Pro"/>
                <a:cs typeface="Source Sans Pro"/>
              </a:rPr>
              <a:t>FAST-01  Applied AI Literacy at Work</a:t>
            </a:r>
          </a:p>
          <a:p>
            <a:pPr algn="ctr" marL="0" indent="0">
              <a:lnSpc>
                <a:spcPct val="100000"/>
              </a:lnSpc>
              <a:spcBef>
                <a:spcPts val="2400"/>
              </a:spcBef>
              <a:spcAft>
                <a:spcPts val="0"/>
              </a:spcAft>
              <a:buNone/>
            </a:pPr>
            <a:r>
              <a:rPr lang="en-US" sz="2600" b="0">
                <a:solidFill>
                  <a:srgbClr val="00B0F0"/>
                </a:solidFill>
                <a:latin typeface="Source Sans Pro"/>
                <a:ea typeface="Source Sans Pro"/>
                <a:cs typeface="Source Sans Pro"/>
              </a:rPr>
              <a:t>Questions?</a:t>
            </a:r>
          </a:p>
        </p:txBody>
      </p:sp>
      <p:sp>
        <p:nvSpPr>
          <p:cNvPr id="149" name="Google Shape;149;p2"/>
          <p:cNvSpPr txBox="1"/>
          <p:nvPr>
            <p:ph idx="11" type="ftr"/>
          </p:nvPr>
        </p:nvSpPr>
        <p:spPr>
          <a:xfrm>
            <a:off x="5458983" y="6446520"/>
            <a:ext cx="5334019"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50" name="Google Shape;150;p2"/>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pic>
        <p:nvPicPr>
          <p:cNvPr id="194" name="Picture 193" descr="image12.png"/>
          <p:cNvPicPr>
            <a:picLocks noChangeAspect="1"/>
          </p:cNvPicPr>
          <p:nvPr/>
        </p:nvPicPr>
        <p:blipFill>
          <a:blip r:embed="rId2"/>
          <a:stretch>
            <a:fillRect/>
          </a:stretch>
        </p:blipFill>
        <p:spPr>
          <a:xfrm>
            <a:off x="0" y="0"/>
            <a:ext cx="12191695" cy="6400800"/>
          </a:xfrm>
          <a:prstGeom prst="rect">
            <a:avLst/>
          </a:prstGeom>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RetrospectVTI">
  <a:themeElements>
    <a:clrScheme name="AnalogousFromLightSeed_2SEEDS">
      <a:dk1>
        <a:srgbClr val="000000"/>
      </a:dk1>
      <a:lt1>
        <a:srgbClr val="FFFFFF"/>
      </a:lt1>
      <a:dk2>
        <a:srgbClr val="412E24"/>
      </a:dk2>
      <a:lt2>
        <a:srgbClr val="E8E7E2"/>
      </a:lt2>
      <a:accent1>
        <a:srgbClr val="7EAAC6"/>
      </a:accent1>
      <a:accent2>
        <a:srgbClr val="7684C3"/>
      </a:accent2>
      <a:accent3>
        <a:srgbClr val="9D8FCE"/>
      </a:accent3>
      <a:accent4>
        <a:srgbClr val="C37776"/>
      </a:accent4>
      <a:accent5>
        <a:srgbClr val="C69C7D"/>
      </a:accent5>
      <a:accent6>
        <a:srgbClr val="AFA56A"/>
      </a:accent6>
      <a:hlink>
        <a:srgbClr val="8D8355"/>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RetrospectVTI">
  <a:themeElements>
    <a:clrScheme name="AnalogousFromLightSeed_2SEEDS">
      <a:dk1>
        <a:srgbClr val="000000"/>
      </a:dk1>
      <a:lt1>
        <a:srgbClr val="FFFFFF"/>
      </a:lt1>
      <a:dk2>
        <a:srgbClr val="412E24"/>
      </a:dk2>
      <a:lt2>
        <a:srgbClr val="E8E7E2"/>
      </a:lt2>
      <a:accent1>
        <a:srgbClr val="7EAAC6"/>
      </a:accent1>
      <a:accent2>
        <a:srgbClr val="7684C3"/>
      </a:accent2>
      <a:accent3>
        <a:srgbClr val="9D8FCE"/>
      </a:accent3>
      <a:accent4>
        <a:srgbClr val="C37776"/>
      </a:accent4>
      <a:accent5>
        <a:srgbClr val="C69C7D"/>
      </a:accent5>
      <a:accent6>
        <a:srgbClr val="AFA56A"/>
      </a:accent6>
      <a:hlink>
        <a:srgbClr val="8D8355"/>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2020-01-20T21:30:36Z</dcterms:created>
  <dc:creator>Masroor Ahmad</dc:creator>
</cp:coreProperties>
</file>