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Hello, I'm Wadood Chaudhary. Welcome to Generative AI for Everyday Work.</a:t>
            </a:r>
          </a:p>
          <a:p/>
          <a:p>
            <a:r>
              <a:t>From the course video: If you have used ChatGPT, Copilot, or Gemini a few times, you have probably had two kinds of moments. One where it saved you twenty minutes. And one where it gave you something that looked great and was quietly wrong. This course is about getting more of the first and almost none of the second.</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Hello, I'm Wadood Chaudhary. Welcome to Generative AI for Everyday Work.</a:t>
            </a:r>
          </a:p>
          <a:p/>
          <a:p>
            <a:r>
              <a:t>From the course video: If you have used ChatGPT, Copilot, or Gemini a few times, you have probably had two kinds of moments. One where it saved you twenty minutes. And one where it gave you something that looked great and was quietly wrong. This course is about getting more of the first and almost none of the second.</a:t>
            </a:r>
          </a:p>
          <a:p/>
          <a:p>
            <a:r>
              <a:t>From the course video: We meet live four times, two hours each, one week apart. I teach every session, and you will be working in the tool your employer has approved. If your company uses Microsoft 365, we will use Copilot. If it uses Google Workspace, we will use Gemini. The skills carry over either way.</a:t>
            </a:r>
          </a:p>
          <a:p/>
          <a:p>
            <a:r>
              <a:t>From the course video: Each session is built around one kind of work.</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2 hours, one per week over 4 weeks, 8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2 hours, one per week over 4 weeks, 8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First drafts of letters, proposals, and notices; Summaries of manuals, contracts, and meeting notes; Comparing quotes and extracting data into tables; Turning notes into SOPs and checklists; Reusable templates for recurring messages.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Daily computer use. FAST-01 or equivalent basic AI awareness recommended but not required; a short readiness check is given at session 1.</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Throughout, we use fictional Massachusetts companies. A seaside inn. A machine shop. An insurance agency. A dental practice. You can bring your own work, but only after taking out customer names, account numbers, patient information, pricing, and anything confidential. Massachusetts law and your employer's policy both protect that data. My rule is simple. If you would not leave it on the shared printer, keep it out of the prompt.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drafting. The big idea is grounding. Instead of asking the AI to write from what it thinks it knows, you give it the source. A policy sheet. A product spec. A set of notes. Then you tell it to use only that, and to write "not in source" wherever something is missing. That one habit prevents most invented facts. We also practice working in rounds. First an outline, then the content, then the polish. Short steps beat one giant request.</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this to ten minutes. The goal is a working mental model, not theory.</a:t>
            </a:r>
          </a:p>
          <a:p/>
          <a:p>
            <a:r>
              <a:t>Ask for one example of a "great answer" moment and one "where did that come from?" moment from trainees' own use of ChatGPT, Copilot, or Gemini.</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is the big idea of session one. Instead of asking the AI to write from what it thinks it knows, we hand it the facts and fence it in.</a:t>
            </a:r>
          </a:p>
          <a:p/>
          <a:p>
            <a:r>
              <a:t>Demo with the fictional Cape Harbor Inn policy sheet: first an ungrounded prompt, then a grounded one with a Gaps line. Compare the two side by side.</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how an outline exposes a misunderstanding in seconds, before you have read 400 words of draft.</a:t>
            </a:r>
          </a:p>
          <a:p/>
          <a:p>
            <a:r>
              <a:t>Encourage trainees to keep the same chat for one document and start a new chat for a new job.</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rules aloud. Grounding makes data rules more important, because the whole method is pasting source text.</a:t>
            </a:r>
          </a:p>
          <a:p/>
          <a:p>
            <a:r>
              <a:t>Only fictional or sanitized source text is pasted in class.</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25 minutes. Partners swap and trace three claims back to the source.</a:t>
            </a:r>
          </a:p>
          <a:p/>
          <a:p>
            <a:r>
              <a:t>Meets: every claim traceable to the supplied source and gaps labeled.</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pick one sanitized real drafting task to bring to session two.</a:t>
            </a:r>
          </a:p>
          <a:p/>
          <a:p>
            <a:r>
              <a:t>Takeaways: Models predict words; grounding gives them your facts. "Not in source" and a Gaps line turn guesses into questions. Work in rounds: outline, fill, polish.</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summarizing. You will take a long, fictional safety manual and write two summaries. One for a busy owner who needs the decision. One for a crew lead who needs the steps. Then you check five facts against the original. You will be surprised how often a smooth summary drops a key detail or flips a number.</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the same fictional safety manual summarized three ways. Ask which one a supervisor would want, and which one a new hire would want.</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lab uses two readers for one source: a busy supervisor and a new employee. Point out how what gets cut changes with the reader.</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Five facts is a practical floor for a busy day. It does not prove a summary is perfect, but it catches most real problems.</a:t>
            </a:r>
          </a:p>
          <a:p/>
          <a:p>
            <a:r>
              <a:t>Demonstrate on one summary, then let pairs run it on each other's work.</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30-page fictional safety manual. Show a whole-file summary that skips a section, then a chunked version that catches it.</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this as the summary race from the course design: speed counts, but the fact-check score decides the winner.</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bring a sanitized example of a comparison they do at work, such as quotes or schedules.</a:t>
            </a:r>
          </a:p>
          <a:p/>
          <a:p>
            <a:r>
              <a:t>Discussion questions: Which fact did your check catch, and how was it wrong? When would you choose an action list over a brief?</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comparing and extracting. Say you have three supplier quotes in three different formats. AI can line them up in a table in seconds. But you need to audit every cell, because a missing number can quietly become a made-up number. We practice that audit with a partner.</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three fictional supplier quotes in three different formats. The AI can line them up in minutes, but it may fill gaps with invented values.</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a scanned fictional quote. Point out a misread digit or shifted column if the tool produces one; if not, show the slide example.</a:t>
            </a:r>
          </a:p>
          <a:p/>
          <a:p>
            <a:r>
              <a:t>Remind trainees that a photo of a document is still the document under the data rules.</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why we audit every cell in an extraction table: one wrong price can change a purchasing decision.</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 good rule of thumb: AI for reading and wording, spreadsheets for arithmetic. Show a chat answer with a wrong total next to a SUM formula.</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30 minutes. Collect audit counts per pair and share the most common error type.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think of one recurring task they do every week for session four.</a:t>
            </a:r>
          </a:p>
          <a:p/>
          <a:p>
            <a:r>
              <a:t>Takeaways: Define columns first and require blanks for missing values. Images and PDFs work, but raise the error rate. Audit every cell; do the math in a spreadsheet.</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building helpers. Most AI tools now let you save instructions, so a task you do every week takes one click. That might be a custom GPT, a Gem in Gemini, or an agent in Copilot. You will build one for a task you really do, and a partner will test it.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the helper feature in the employer's approved tool only. Tool names are trademarks of their owners; no endorsement implied.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Meets standard is that helper instructions run correctly for a partner. If the partner has to ask you a question, the instructions are missing something.</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before-and-after log is the habit we want to leave behind. Some tasks will not get faster, and that is a valid finding.</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rubric: grounding, verification, reusability, and value. Meets is required on each.</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35 minutes. Close with a cohort debrief: which helpers saved time after checking, and which did not.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and move to the rubric, completion rules, and next steps.</a:t>
            </a:r>
          </a:p>
          <a:p/>
          <a:p>
            <a:r>
              <a:t>Discussion questions: Which helper will you use first next week? What did your time log show after checking was included?</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four sessions. Four lab deliverables scored Meets / Not yet against a written standard (e.g., zero invented values in extraction table). Final applied task: a grounded draft or summary on a sanitized real task, with fact-check log. Before-and-after time log (self-reported, reviewed by instructor).</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four sessions, start to finish. We take attendance at the start and end. If you miss one, you can make it up in another cohort within thirty days. You turn in four short lab worksheets, and you finish a final task: a grounded draft or summary on a cleaned-up version of real work, with your fact-check notes.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Content overlaps with Microsoft Certified: AI Business Professional (Exam AB-730) skill areas; trainees seeking that credential continue to FAST-12.</a:t>
            </a:r>
          </a:p>
          <a:p/>
          <a:p>
            <a:r>
              <a:t>From the course video: By the end, you will have a small toolkit of prompts and one saved helper that already work for your job. And you will have a checking habit that keeps your name safe on everything you send.</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FAST-02</a:t>
            </a:r>
          </a:p>
          <a:p>
            <a:pPr algn="ctr" marL="0" indent="0">
              <a:lnSpc>
                <a:spcPct val="95000"/>
              </a:lnSpc>
              <a:spcBef>
                <a:spcPts val="0"/>
              </a:spcBef>
              <a:spcAft>
                <a:spcPts val="0"/>
              </a:spcAft>
              <a:buNone/>
            </a:pPr>
            <a:r>
              <a:rPr lang="en-US" sz="2800" b="0">
                <a:solidFill>
                  <a:srgbClr val="FF0000"/>
                </a:solidFill>
                <a:latin typeface="Arial"/>
                <a:ea typeface="Arial"/>
                <a:cs typeface="Arial"/>
              </a:rPr>
              <a:t>Generative AI for Everyday Work</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Drafting, Summarizing, and Analyzing with Confidence</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8 hours  |  4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8 hours  |  4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(Grounded drafting)</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How models work and fail</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Source binding and "not in source"</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Outline, fill, polish</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Data rules, shared-printer test</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(Summarizing for real readers)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Summary types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Readers and length</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Five-fact check</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Long-file limits and chunking</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8 hours  |  4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(Comparing and extracting)</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Tables from messy documents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Images and PDFs as input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Auditing every cell</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When to use a spreadsheet</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(Building reusable helpers)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Saved helpers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Writing reusable instructions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Measuring value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Final applied task</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Produce a grounded draft from a supplied source document and flag every gap as 'not in source'.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Summarize a long document for two different readers (executive and frontline) and verify five facts against the source.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Extract data from an unstructured document into a table with no invented values.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Create one reusable asset (custom instruction, saved prompt, Copilot agent, custom GPT, or Gem) for a recurring task.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a before-and-after time and quality comparison on one real work task.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Administrative and executive assistants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and sales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practice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Marketing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and production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Insurance customer service and account representatives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Grounded drafting</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How models work and fail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Source binding and "not in source"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Outline, fill, polish</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Data rules, shared-printer test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Grounded customer notice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How generative models work and fail, briefly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model predicts likely next words from patterns in its training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 has no built-in sense of what is true for your company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Common failures: invented facts, outdated details, confident gaps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Longer inputs raise the odds that details get dropped or blended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fix is not a better tool; it is grounding plus checking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Source binding: write only from what you supply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Paste the source facts and say: use only this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Require the phrase "not in source" when a fact is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a Gaps line listing what the source did not cover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Grounding turns guessing into a list of questions for you</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every claim against the pasted source before sending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 in rounds: outline, fill, polish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Round 1: ask for an outline only and confirm the job</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Round 2: fill each section from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Round 3: polish for reader, tone, and length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problems in the round where they start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Small rounds are easier to check than one big draft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and the shared-printer test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paste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Customer personal information (G.L. c. 93H)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PHI, even in a "quick" summary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Pricing, bids, unreleased financials, HR files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Passwords, API keys, client files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Before you paste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Is this tool approved by my employer?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Did I remove names, numbers, and client details?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Would I leave this on the shared printer?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Who checks the output before it goes out?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Grounded customer notice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Read the fictional Cape Harbor Inn policy sheet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grounded prompt with "use only this source"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Require "not in source" and a Gaps line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the customer notice in rounds and check each claim</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Grounded draft with gaps line; every claim traceable to the source</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policy sheet only; no guest names or booking details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Models predict words; grounding gives them your facts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"Not in source" and a Gaps line turn guesses into questions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Work in rounds: outline, fill, polish</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went into your Gaps line, and who would answer it?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data rule matters most for the documents you draft?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Summarizing for real readers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Summary types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Readers and length</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Five-fact 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Long-file limits and chunking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Two-audience summary with fact-check log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Pick the summary type before you summarize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Brief: what it is and why it matters, in five lines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Decision memo: options, recommendation, open questions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Action list: who does what, by when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type in the prompt, or you get a generic recap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source can need two different summaries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Write for the reader, then set the length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reader: busy owner, new hire, customer, inspector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Say what the reader must do after reading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Set a hard length: lines, bullets, or words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plain language and defined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Shorter summaries need more checking, not less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Five-fact verification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Pick five facts from the summary: numbers, dates, names, rules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Find each one in the source and mark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match, wrong, or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Any wrong fact means fix the summary and recheck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results; this is your evidence of checking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Long files: limits and chunking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tool has a limit on how much it reads well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Long files lose details from the middle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Split by section and summarize each part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Combine section summaries, then check against headings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what sections did you not read?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Two-audience summary with fact-check log</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Summarize the fictional 30-page safety manual for a supervisor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Summarize it again for a new employee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the five-fact check on each summary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results and fix any wrong facts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Two-audience summary and five-fact check; five facts checked with results recorded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manual only; no incident reports with real names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Choose the summary type and the reader before you prompt</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Five-fact verification is the minimum check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Chunk long files and confirm every section was covered</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fact did your check catch, and how was it wrong?</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When would you choose an action list over a brief?</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Comparing and extracting</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Tables from messy documents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Images and PDFs as input</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Auditing every cell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When to use a spreadsheet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Three-quote comparison table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Turn messy documents into tables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columns you want before you start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Paste one document at a time and label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Require blank cells, not guesses, when a value is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units and dates in one consistent format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source next to the table for auditing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Images and PDFs as input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Many tools read screenshots, scans, and PDFs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Scans and handwriting raise the error rate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Tables in PDFs can shift columns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totals and line items against the original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same data rules apply to images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Audit every cell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checks every cell against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Mark each cell: correct, wrong, or invented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Invented values are a fail, even if close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the prompt to require blanks, then rerun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Meets standard: zero invented values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When to stop and use a spreadsheet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Totals, sorting, and math belong in a spreadsheet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AI to extract and label; use formulas to calculate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Large tables are easier to check in a grid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master copy in the spreadsheet, not the chat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If you cannot check it, do not rely on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Three-quote comparison table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Extract three fictional supplier quotes into one table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Require blanks for missing values and a source column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Swap with a partner and audit every cell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Fix the prompt and rerun until there are zero invented values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Extraction table audit; zero invented values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quotes only; no real supplier pricing or bids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Define columns first and require blanks for missing values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Images and PDFs work, but raise the error rate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Audit every cell; do the math in a spreadsheet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kind of invented value did your audit find?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comparison at work would you now build this way?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Building reusable helpers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Saved helpers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Writing reusable instructions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Measuring value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Final applied task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4: Configure a helper and log the value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Saved instructions, GPTs, Gems, and agents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Most tools let you save instructions for a recurring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Examples: custom GPTs, Gemini Gems, Copilot agents, Claude projects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helper keeps the same rules every time you use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Only build helpers in your employer-approved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helper does not remove the need to check output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Instructions a coworker can reuse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State the job, the reader, and the source to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Spell out the format and length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Tell it what to do when facts are missing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Add a check step for the person using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Test: a partner runs it without asking you questions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Measure the value: time and errors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Time the task before AI, with the same quality bar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Time it with AI, including checking and fixing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Count errors you caught and errors you missed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Write an honest quality note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gain after checking? Do not use AI for that task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Final applied task and debrief</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grounded draft or summary on a sanitized real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Include your Gaps line and fact-check log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Scored Meets or Not yet against the written standard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Share one result and one lesson in the debrief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Resubmission allowed within the course window</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4: Configure a helper and log the value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one recurring task from your job</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and save helper instructions in the approved tool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Partner runs the helper without help from you</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before-and-after time log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Helper specification sheet and W5 Before-and-after time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Sanitized task only; helpers never hold customer or patient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 saved helper repeats your rules; it does not replace your check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Good instructions run for a coworker with no questions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Measure time and errors honestly, including checking time</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helper will you use first next week?</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did your time log show after checking was included?</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Grounding</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Every claim traceable to the supplied source; gaps labeled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Verification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Five facts checked with result recorded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Reusability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Helper instructions run correctly for a partner</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Value</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Time log completed with honest quality note</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FAST-02</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Grounded draft with gaps line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Two-audience summary and five-fact check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Extraction table audit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Helper specification sheet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Before-and-after time log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FAST-03 Prompt Engineering for the Workplace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FAST-04 Copilot / Gemini Productivity or FAST-06 Role Labs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Analysts: FAST-11 AI-Assisted Analytics and BI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Credential seekers: FAST-12 Certification Prep</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FAST-02  Generative AI for Everyday Work</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