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Occupation-Specific AI Role Labs.</a:t>
            </a:r>
          </a:p>
          <a:p/>
          <a:p>
            <a:r>
              <a:t>From the course video: Here is the problem with most AI training. It shows you a general-purpose tool and leaves you to figure out how it fits your job. An HR coordinator and a bookkeeper both sit at a computer, but their days look nothing alike. Their data is different. Their risks are different. So this course is organized by job family.</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Occupation-Specific AI Role Labs.</a:t>
            </a:r>
          </a:p>
          <a:p/>
          <a:p>
            <a:r>
              <a:t>From the course video: Here is the problem with most AI training. It shows you a general-purpose tool and leaves you to figure out how it fits your job. An HR coordinator and a bookkeeper both sit at a computer, but their days look nothing alike. Their data is different. Their risks are different. So this course is organized by job family.</a:t>
            </a:r>
          </a:p>
          <a:p/>
          <a:p>
            <a:r>
              <a:t>From the course video: Each cohort is one occupation. Depending on the group, that might be HR and recruiting, bookkeeping and accounting, healthcare front office, customer service and sales, project coordination, or office and administrative support. You will be in the room, or on the call, with people who do the same kind of work you do. That makes a big difference, because the examples are yours.</a:t>
            </a:r>
          </a:p>
          <a:p/>
          <a:p>
            <a:r>
              <a:t>From the course video: We meet live three times, three hours each, over three weeks. I lead every session and you practice in the AI tool your employer has approved.</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3 live sessions of 3 hours, one per week over 3 weeks; cohort grouped by job family, 9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Varies by track: job postings and onboarding (HR); reconciliations and client explanations (bookkeeping); patient instructions and prior-authorization letters from templates (healthcare front office); quotes and follow-ups (sales); status reports and RAID logs (project coordination); campaign drafts (marketing).</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Audience: W-2 incumbent workers of Massachusetts private employers, with priority on small and medium-sized businesses.</a:t>
            </a:r>
          </a:p>
          <a:p/>
          <a:p>
            <a:r>
              <a:t>Prerequisites: Currently working in the selected job family. FAST-01 or equivalent basic AI awareness recommended.</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If you are in bookkeeping, you might sort a fictional transaction export into categories and draft a plain-English explanation of a variance for a client. The account numbers in class are made up, and that is the habit we want you to keep.</a:t>
            </a:r>
          </a:p>
          <a:p/>
          <a:p>
            <a:r>
              <a:t>From the course video: All examples use fictional companies. A dental practice, an accounting firm, a builder, an inn. If your employer enrolls a whole team, we can build the cohort around your own job titles and tasks.</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Each cohort is one occupation. Briefly describe the track for this cohort and its fictional company: North Shore Builders (HR), Back Bay Accounting Partners (bookkeeping), Charles River Family Dental (front office), Cape Harbor Inn and Lowell BioSupply (customer service and sales), Bayside Precision Parts (projects), Merrimack Freight (office support).</a:t>
            </a:r>
          </a:p>
          <a:p/>
          <a:p>
            <a:r>
              <a:t>Healthcare templates use [PATIENT] placeholders and never PHI. Bookkeeping account numbers are synthetic.</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In session one, you and your peers list the ten tasks that take the most time in your job. Then we rate each one. Is it a good fit for AI? And how risky is the data involved? Then we start working through them, two at a time, with me guiding each step.</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general data rules aloud, then the line for this cohort's role. Ask each trainee to name the most sensitive data they handle.</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you and your peers list the ten tasks that take the most time in your job, then rate each one.</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the first two guided labs from the cohort's track. For HR, that might be an inclusive job posting with a bias-language check.</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50 minutes. The instructor checks each lab output as Meets or Not yet.</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notice one task this week where they would use a procedure card.</a:t>
            </a:r>
          </a:p>
          <a:p/>
          <a:p>
            <a:r>
              <a:t>Takeaways: Each role has its own sensitive data to keep out. Start from your real top ten tasks. Every procedure has a concrete check step.</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In session two, we do four more guided tasks and a drill I call sanitize the input. I hand you realistic material for your role, and you strip out everything that should not go into a prompt. Names, account numbers, health details, pay information, client confidential data. Massachusetts law protects personal information, and your employer's policy sets the rules for your tools.</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Examples by track: bookkeeping variance explanation, front-office post-visit instructions at a 6th-grade reading level, sales follow-up after a call summary.</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I hand you realistic materials and you strip out what should never go into a prompt. The Meets standard is all three inputs correctly cleaned.</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 Check sanitization results before trainees move on.</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Remind trainees that session three ends with a live demo of one procedure.</a:t>
            </a:r>
          </a:p>
          <a:p/>
          <a:p>
            <a:r>
              <a:t>Discussion questions: What sensitive detail was hardest to spot in the drill? Which procedure saved the most time?</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In session three, you finish your role playbook. That is ten procedures for ten real tasks. Each one has the steps, the prompt, what you check, and how much time it saves. A peer from the same occupation reviews it, because they know whether it really works in your kind of job. Then you demonstrate one procedure live.</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focused working time. Circulate and look for check steps that are vague, such as "review it."</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usability criterion requires that a peer from the same occupation can follow the procedure.</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the lightning round: about two minutes per trainee.</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Score the playbook against the rubric: role relevance, verification, data safety, usability.</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you will walk out with ten things you can do better tomorrow morning.</a:t>
            </a:r>
          </a:p>
          <a:p/>
          <a:p>
            <a:r>
              <a:t>Takeaways: Ten procedures for ten real tasks make your playbook. A peer in your role should be able to follow each one. Demo the check step, not just the prompt.</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three sessions. Six task lab outputs checked by the instructor (Meets / Not yet). Sanitization drill: all three inputs correctly cleaned. Final role playbook (10 procedures) scored against rubric and peer-reviewed; one procedure demonstrated live.</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all three sessions, start to finish. We take attendance at the start and end of each. You complete the labs, pass the sanitization drill, and turn in your playbook. If you miss a session, you can make it up within thirty days.</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a:t>
            </a:r>
          </a:p>
          <a:p/>
          <a:p>
            <a:r>
              <a:t>From the course video: You will walk out with ten things you can do better tomorrow morning. That is the goal.</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2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FAST-06</a:t>
            </a:r>
          </a:p>
          <a:p>
            <a:pPr algn="ctr" marL="0" indent="0">
              <a:lnSpc>
                <a:spcPct val="95000"/>
              </a:lnSpc>
              <a:spcBef>
                <a:spcPts val="0"/>
              </a:spcBef>
              <a:spcAft>
                <a:spcPts val="0"/>
              </a:spcAft>
              <a:buNone/>
            </a:pPr>
            <a:r>
              <a:rPr lang="en-US" sz="2800" b="0">
                <a:solidFill>
                  <a:srgbClr val="FF0000"/>
                </a:solidFill>
                <a:latin typeface="Arial"/>
                <a:ea typeface="Arial"/>
                <a:cs typeface="Arial"/>
              </a:rPr>
              <a:t>Occupation-Specific AI Role Labs</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Applying AI to Your Job Family</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9 hours  |  3 live sessions x 3h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9 hours  |  3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(Your job's top ten tasks)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Role-specific data rules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Task inventory with peers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First two guided task labs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(Guided task labs)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Four more guided labs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Sanitize-the-input drill</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(Your role playbook)</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Finish ten procedures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Peer review</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Live demo and debrief</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Identify the ten highest-volume tasks in their job family and rate each for AI fit and data risk.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Perform AI-assisted versions of at least six of those tasks in the approved tool, with a verification step for each.</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Apply the role's specific data rules (e.g., applicant data, client financials, PHI) by sanitizing three realistic inputs correctly.</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Produce a role playbook of ten task procedures (steps, prompt, check, time) peer-reviewed by someone in the same occupation.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Administrative assistants and office clerks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service representatives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Sales representatives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HR specialists and recruiters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Bookkeeping, accounting, and auditing clerks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Medical secretaries and patient access representatives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and hospitality</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Role tracks (fictional examples)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Office, HR, finance</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HR and recruiting: job posting, onboarding checklist, policy FAQ</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Bookkeeping: transaction categories, variance note, close checklist</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Office and admin: inbox rules, form letters, event checklists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Customer, health, projects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Healthcare front office: plain-language instructions, letter templates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Customer service and sales: FAQ answers, follow-ups, call plans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Project coordination: status report, risk log, stakeholder update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Your job's top ten tasks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Role-specific data rules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Task inventory with peers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First two guided task labs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1: Task inventory and two task procedures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Data rules for your role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HR: no applicant or employee records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Bookkeeping: no real account numbers or client files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Front office: no PHI; use [PATIENT] placeholders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Sales and service: no customer personal information (G.L. c. 93H)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All roles: approved tools only; shared-printer test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Your top ten tasks, with peers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List the tasks that take the most time each week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lists with peers in the same job family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Rate each task for AI fit and for risk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Rank the top ten to work on in this course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High risk does not mean no; it means more checks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Guided task labs: how a procedure works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Each lab follows one written procedure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Steps: sanitize, prompt, check, finish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check step is concrete: what to compare, against what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time taken with and without AI</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Two procedures today; ten by the end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1: Task inventory and two task procedures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Build your task inventory with peers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Rank the top ten for fit and risk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the first two guided task labs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 procedure card for each one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Task inventory and risk ranking; W2 procedure cards (first two)</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Track materials are fictional; describe your own tasks in general terms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Each role has its own sensitive data to keep out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Start from your real top ten tasks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Every procedure has a concrete check step</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of your top ten tasks carries the most risk?</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check step did you write for your first procedure?</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Guided task labs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Four more guided labs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Sanitize-the-input drill</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Lab 2: Four procedures plus sanitization drill</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Four more guided task labs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Work through four labs from your track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Same pattern: sanitize, prompt, check, finish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results with a peer in the same role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Note where the AI saved time and where it did not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Turn each lab into a procedure card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Sanitize the input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Realistic materials with sensitive data mixed in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Find every name, number, and private detail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Replace with placeholders such as [CLIENT] or [PATIENT]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that the task still works without the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All three inputs must be cleaned correctly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2: Four procedures plus sanitization drill</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four guided task labs from your track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 procedure card for each</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Clean three realistic inputs in the drill</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Swap with a peer to confirm nothing sensitive is left</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Procedure cards (six total) and W3 Sanitization drill</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Drill materials are fictional; real records never come to class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Guided labs become reusable procedure cards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Sanitize first: placeholders keep the task working</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Compare with peers who do the same job</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sensitive detail was hardest to spot in the drill?</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procedure saved the most time?</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Your role playbook</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Finish ten procedures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Peer review</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Live demo and debrief</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3: Final role playbook and demo</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Finish your ten procedures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Complete the remaining procedures for your top ten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Each card: task, steps, prompt, check, time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prompts tool-neutral where possible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Add a "do not use AI when..." line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Ten procedures make your role playbook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Peer review in the same occupation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Swap playbooks with someone in your role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Can they follow each procedure without help?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Is every check step concrete?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Is role-specific sensitive data excluded?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feedback on the peer review form</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Live demo and debrief</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Each trainee demonstrates one procedure live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Show the sanitized input, the prompt, and the check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Peers ask one question each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Debrief: what will you use tomorrow morning?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Final playbook submitted for scoring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3: Final role playbook and demo</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Finalize all ten procedure cards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peer review and make fixes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Demonstrate one procedure live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Submit the final role playbook</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Peer review form and final role playbook (10 procedures)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Sanitized inputs only in the demo</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Ten procedures for ten real tasks make your playbook</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 peer in your role should be able to follow each one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Demo the check step, not just the prompt</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procedure will you use first tomorrow morning?</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feedback from your peer will you act on?</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Role relevance</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Procedures match real tasks in the job family</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Verification</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Each procedure has a concrete check step</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Data safety</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Role-specific sensitive data correctly excluded</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Usability</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Peer from same occupation can follow the procedure</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FAST-06</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Task inventory and risk ranking</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Task procedure cards (x10)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Sanitization drill</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Peer review form</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Final role playbook</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FAST-04 Copilot / Gemini Productivity</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FAST-08 Workflow and No-Code Automation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FAST-07 Industry Applications for sector cohorts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FAST-06  Occupation-Specific AI Role Labs</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