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Industry-Specific AI Applications for Massachusetts Sectors.</a:t>
            </a:r>
          </a:p>
          <a:p/>
          <a:p>
            <a:r>
              <a:t>From the course video: Massachusetts has some industries that employ a lot of people. Healthcare and life sciences. Advanced manufacturing. Insurance and financial services. Construction. Hospitality and retail. Logistics. AI is showing up in all of them, but it looks very different in each one. A machine shop and a dental office do not have the same problems, the same data, or the same rules.</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Industry-Specific AI Applications for Massachusetts Sectors.</a:t>
            </a:r>
          </a:p>
          <a:p/>
          <a:p>
            <a:r>
              <a:t>From the course video: Massachusetts has some industries that employ a lot of people. Healthcare and life sciences. Advanced manufacturing. Insurance and financial services. Construction. Hospitality and retail. Logistics. AI is showing up in all of them, but it looks very different in each one. A machine shop and a dental office do not have the same problems, the same data, or the same rules.</a:t>
            </a:r>
          </a:p>
          <a:p/>
          <a:p>
            <a:r>
              <a:t>From the course video: So this course is organized by industry. Each cohort is one sector. You will learn alongside people from other companies in your industry, and every lab is built around the kind of work you actually do.</a:t>
            </a:r>
          </a:p>
          <a:p/>
          <a:p>
            <a:r>
              <a:t>From the course video: We meet live four times, three hours each, over four weeks. I lead every session, and you work hands-on in the AI tool your employer has approved.</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cohort grouped by industry,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cohort grouped by industry,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Maintenance and quality summaries; work instructions (manufacturing); Claim summaries and plain-language coverage letters (insurance); Punch lists, daily logs, and toolbox talks (construction); Patient education and handoff templates (healthcare, no PHI); Guest response and menu or event planning (hospitality); Shipment exception summaries and dispatcher notes (logistics).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Currently employed in the selected industry. FAST-01 or FAST-02 recommended.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In the manufacturing track, you take a messy machine log from a fictional precision parts shop and turn it into a clear maintenance summary. Then you draft a work instruction from an engineer's rough notes.</a:t>
            </a:r>
          </a:p>
          <a:p/>
          <a:p>
            <a:r>
              <a:t>From the course video: Everything in class uses fictional companies and fictional data. If you want to bring examples from work, we will show you how to remove anything confidential first. When in doubt, leave it out.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Each cohort is one sector. Fictional companies: Bayside Precision Parts, North Shore Builders, Merrimack Freight &amp; Logistics, Charles River Family Dental and Lowell BioSupply, Pioneer Valley Mutual, Cape Harbor Inn.</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an honest look at AI in your industry. You will hear a lot of claims out there. Some uses are mature and reliable. Some are promising but early. Some are mostly marketing. We sort real examples into those three piles and talk about the evidence. We also go over the data and rules that matter in your sector. For healthcare, that means patient privacy. For insurance, fairness in decisions and customer data. For everyone in Massachusetts, the state's data security rules for personal information.</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will hear a lot of claims. Some uses are mature, some are emerging, and some are hype. Run the landscape card sort here.</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general rules aloud, then the sector rule for this cohort.</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Manufacturing example: turn a messy machine log from Bayside Precision Parts into a maintenance summary.</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50 minutes. Teams present one card they disagreed about.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two: core sector tasks.</a:t>
            </a:r>
          </a:p>
          <a:p/>
          <a:p>
            <a:r>
              <a:t>Takeaways: Sort AI claims by evidence: mature, emerging, or hype. Each industry has data that never goes into a prompt. Sector outputs must meet the sector's documentation standard.</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Sessions two and three are hands-on sector labs. Let me give you a few examples.</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Insurance example: summarize a synthetic claim file and write a plain-language coverage explanation. Construction example: site walk notes to a punch list and a toolbox safety talk.</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Point out that a safety talk or coverage letter has professional consequences. The AI draft is a starting point for the qualified person.</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in pairs.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think of one rule their industry must follow.</a:t>
            </a:r>
          </a:p>
          <a:p/>
          <a:p>
            <a:r>
              <a:t>Discussion questions: Which standard did the AI output fail most often? Who must sign off on this kind of output at your workplace?</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Sessions two and three are hands-on sector labs. Let me give you a few examples.</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Teams translate one industry rule into a do / don't list. This is training, not legal advice; trainees confirm with their compliance lead.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Features are reviewed through demos and fictional screenshots, not configured. Examples include ambient documentation, construction project assistants, and route optimization.</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Logistics example: a shipment exception summary and a carrier email for Merrimack Freight.</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The instructor reviews every do / don't list.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pick one use case from their workplace for session four.</a:t>
            </a:r>
          </a:p>
          <a:p/>
          <a:p>
            <a:r>
              <a:t>Takeaways: Rules become short, testable do / don't lines. Ask vendors about data, testing, and off switches. Apply your rules while you work, not after.</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your use case. You write a short brief about one AI application for your own workplace. What task it helps with. How it would work. What the benefit is, and how you would measure it. What could go wrong, and how you would check it. Then you pitch it to the group and get feedback.</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write a short brief about one AI application for your own workplace.</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measurability criterion requires a benefit stated with a measurable indicator.</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pitches tight. Peers score industry accuracy, risk controls, and measurability.</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including pitches.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Discussion questions: What is the measurable benefit in your brief? Which risk did your peers point out?</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four sessions. Four sector lab outputs scored Meets / Not yet. Regulation-to-rule list reviewed by instructor. Final industry use-case brief scored against rubric and presented to cohort.</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four sessions, start to finish. Attendance is taken at the start and end of each. You turn in your lab sheets and your use-case brief. If you miss one, you can make it up with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a:t>
            </a:r>
          </a:p>
          <a:p/>
          <a:p>
            <a:r>
              <a:t>From the course video: When you finish, you will know what AI is really good for in your industry, and you will have a practical idea you can take back to your manager.</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FAST-07</a:t>
            </a:r>
          </a:p>
          <a:p>
            <a:pPr algn="ctr" marL="0" indent="0">
              <a:lnSpc>
                <a:spcPct val="100000"/>
              </a:lnSpc>
              <a:spcBef>
                <a:spcPts val="0"/>
              </a:spcBef>
              <a:spcAft>
                <a:spcPts val="0"/>
              </a:spcAft>
              <a:buNone/>
            </a:pPr>
            <a:r>
              <a:rPr lang="en-US" sz="2800" b="0">
                <a:solidFill>
                  <a:srgbClr val="FF0000"/>
                </a:solidFill>
                <a:latin typeface="Arial"/>
                <a:ea typeface="Arial"/>
                <a:cs typeface="Arial"/>
              </a:rPr>
              <a:t>Industry-Specific AI Applications for Massachusetts Sectors</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12 hours  |  4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(AI in your industry, honestly)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Landscape: mature, emerging, hype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Industry data and rules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First sector lab</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(Core sector tasks)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Sector labs 2 and 3</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Checking against industry standards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(Rules and software)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Regulation-to-rule exercise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What to ask vendors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Sector lab 4</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(Your use case)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Use-case brief writing</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Measuring benefit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Pitches and peer critique</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Describe three current, real AI applications in their industry and classify each as mature, emerging, or unproven.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the main regulations and data types in their industry that limit AI use, and apply them to a lab scenario.</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four industry-specific AI-assisted tasks using the approved tool, each with a documented check.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an industry use-case brief: task, AI method, expected benefit, risks, controls, and how success would be measured.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supervisors and quality technicians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Claims adjusters and underwriting assistants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project coordinators and site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unit coordinators and clinical support staff (non-PHI tasks)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Hotel and restaurant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Dispatchers and warehouse supervisors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Industry tracks (fictional examples)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Making, building, moving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Manufacturing: maintenance summary, work instruction, nonconformance report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Construction: punch list, toolbox talk, RFI, change-order note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Logistics: shipment exceptions, carrier email, dock-safety SOP</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Care, coverage, hospitality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Healthcare and life sciences: patient handout, handoff template (no PHI)</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Insurance: synthetic claim summary, coverage letter, fairness check</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Retail and hospitality: review responses, event proposal, allergen check</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AI in your industry, honestly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Landscape: mature, emerging, hype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Industry data and rules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First sector lab</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Landscape sort and sector lab 1</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AI in your industry: mature, emerging, hype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Mature: widely used, with evidence it works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Emerging: promising, still being tested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Hype: big claims, little proof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evidence: who uses it, with what results?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Sort claims before you spend money or time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Industry data and rules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sector has its own sensitive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Healthcare: PHI under HIPAA; never in class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Insurance and finance: customer personal information (G.L. c. 93H)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Manufacturing and construction: drawings, bids, specs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Approved tools only; fictional data in every lab</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First sector lab</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real task type from your sector track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from a fictional, messy input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Prompt for the format your industry expects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against the documentation standard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what you had to fix</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Landscape sort and sector lab 1</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Sort AI use cards into mature, emerging, or hype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Give evidence for each placement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first sector lab from your track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the output against your industry's standard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Landscape sort and W2 sector lab sheet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sector materials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Sort AI claims by evidence: mature, emerging, or hype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Each industry has data that never goes into a prompt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Sector outputs must meet the sector's documentation standard</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"hype" claim have you heard at work?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you fix in your first sector lab output?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Core sector tasks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Sector labs 2 and 3</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Checking against industry standards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Lab 2: Two sector task outputs with checks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Sector labs 2 and 3</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Two more core tasks from your track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Same pattern: input, prompt, check, finish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Work in pairs from the same sector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Time each task, including the 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Note what the AI did well and what it missed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Check against industry standards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your sector's real checklist or template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Safety, quality, and coverage language need extra care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against the source, line by line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Have a qualified person sign off where required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drafts never replace required reviews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Two sector task outputs with checks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sector labs 2 and 3</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each output against the sector standard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every error or missing element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Revise and record the final check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and W4 sector lab sheets; outputs meet the documentation standard after review</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Synthetic files only; no real claims, patients, or project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Core sector tasks follow the same input, prompt, check pattern</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Industry standards are the measuring stick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Required human reviews still apply</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standard did the AI output fail most often?</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Who must sign off on this kind of output at your workplace?</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Rules and software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Regulation-to-rule exercise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What to ask vendors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Sector lab 4</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3: Do / don't list and sector lab 4</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Turn a regulation into a rule for AI use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Pick one rule your industry must follow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Translate it into do and do-not lines for AI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each line short and testable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Example: never put PHI in a non-approved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the list with your compliance lead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 features in industry software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EHR, ERP and MES, claims, POS, WMS tools now add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what data the feature uses and where it goes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how it was tested on businesses like yours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how to turn it off or review its output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Get answers in writing before you switch it 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Sector lab 4</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Final core task from your track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Apply your do / don't list while you work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the output against the standard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time and quality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Bring the result to your use-case brief</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Do / don't list and sector lab 4</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regulation-to-rule do / don't list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sector lab 4</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the output against the list and the standard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Note one risk for your use-case brief</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sector lab sheet and W6 Regulation-to-rule list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materials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Rules become short, testable do / don't lines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Ask vendors about data, testing, and off switches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Apply your rules while you work, not after</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one do / don't line from your list?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would you ask your software vendor first?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Your use case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Use-case brief writing</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Measuring benefit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Pitches and peer critique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4: Industry use-case brief</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Write a one-page use-case brief</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task and who does it today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AI would help, and which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Risks and the checks that control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Data rules that apply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measurable benefit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Measure the benefit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Pick one indicator: time, errors, rework, response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Measure a baseline before the change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Include checking time in the new number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Set a review date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Measurable beats impressive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Pitch and peer critique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Three-minute pitch of your brief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Peers ask: what could go wrong?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Peers ask: how will you know it worked?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Revise the brief from the feedback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Submit the final brief</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4: Industry use-case brief</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one-page use-case brief</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risks, checks, and a measurable benefit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Pitch it to the cohort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Revise and submit the final brief</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Final use-case brief scored against the rubric</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Sanitized workplace details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 good brief names the task, tool, risks, checks, and benefit</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Benefits need a baseline and a measure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Peer critique finds the risks you missed</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is the measurable benefit in your brief?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risk did your peers point out?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Industry accuracy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Uses and rules correctly described for the sector</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Task quality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Outputs meet the sector's documentation standard after review</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Risk controls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Brief names real risks and practical checks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Measurability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Benefit stated with a measurable indicator</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FAST-07</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Landscape sort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W2-W5 Sector lab sheets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W6 Regulation-to-rule list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Final use-case brief</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FAST-06 Occupation Role Labs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FAST-08 Workflow and No-Code Automation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FAST-10 AI Governance, Risk, Ethics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FAST-07  Industry-Specific AI Applications for Massachusetts Sectors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