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for Workflow Improvement and Business Process Automation.</a:t>
            </a:r>
          </a:p>
          <a:p/>
          <a:p>
            <a:r>
              <a:t>From the course video: Think about the work you do every week that feels like copy and paste. Typing the same information from an email into a spreadsheet. Chasing someone for an approval. Sorting requests into the right pile. Building the same report every Friday. In a small business, those minutes add up to hours, and those hours add up to real money.</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for Workflow Improvement and Business Process Automation.</a:t>
            </a:r>
          </a:p>
          <a:p/>
          <a:p>
            <a:r>
              <a:t>From the course video: Think about the work you do every week that feels like copy and paste. Typing the same information from an email into a spreadsheet. Chasing someone for an approval. Sorting requests into the right pile. Building the same report every Friday. In a small business, those minutes add up to hours, and those hours add up to real money.</a:t>
            </a:r>
          </a:p>
          <a:p/>
          <a:p>
            <a:r>
              <a:t>From the course video: This course teaches you to find that kind of work and improve it yourself, using AI and no-code automation tools. No programming.</a:t>
            </a:r>
          </a:p>
          <a:p/>
          <a:p>
            <a:r>
              <a:t>From the course video: We meet live five times, three hours each, over five weeks. I lead every session, and most of the time you are building with my help.</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Request intake and routing; Invoice and form data capture; Approval chains; Reply drafting with human sign-off; Recurring status and KPI summaries.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Out-of-scope guard: no software implementation. Builds are training prototypes in a sandbox; the provider does not deploy or support production automations.</a:t>
            </a:r>
          </a:p>
          <a:p/>
          <a:p>
            <a:r>
              <a:t>Audience: W-2 incumbent workers of Massachusetts private employers, with priority on small and medium-sized businesses.</a:t>
            </a:r>
          </a:p>
          <a:p/>
          <a:p>
            <a:r>
              <a:t>Prerequisites: Owns or regularly performs a repeatable process at work. Comfortable with spreadsheets and email rules. FAST-02 or FAST-04 recommended. No coding.</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Data rules apply here even more than usual, because automations can move data quietly. No customer personal information, no patient information, no confidential financials in the training sandbox. Everything we use is fictional.</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seeing the process. You will map a process step by step. Who does what, where things wait, where mistakes happen. We start with a fictional freight company's request process, and then you map one of your own. You will also time it, so you have a baseline. We also talk about when not to automate. Some processes are broken and need fixing first. Some are too risky to automate at all.</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Map the fictional Merrimack Freight request process together before trainees map their own.</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think about the work you do every week that feels like copy and paste. Then run the time study, estimating first and measuring second.</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Automation of a bad process makes bad results faster. Ask each trainee to name one process they would not automate and why.</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Meets requires a complete map and a measured baseline.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keep their maps for session two.</a:t>
            </a:r>
          </a:p>
          <a:p/>
          <a:p>
            <a:r>
              <a:t>Takeaways: Map what really happens, including waits and rework. Measure a baseline before you change anything. Some processes should be fixed, not automated.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redesigning the process. Here is the key idea. AI can classify, extract, draft, and summarize. But any step that affects a customer, money, or someone's personal information gets a person checking it. We design that checkpoint in from the beginning, not as an afterthought.</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control-design criterion requires human approval at every customer, money, or personal-data step.</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AI can classify, extract, draft, and summarize. People approve.</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Data rules apply even more than usual because automations can move data quietly.</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Peers check that every sensitive step has a human approval.</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the first build.</a:t>
            </a:r>
          </a:p>
          <a:p/>
          <a:p>
            <a:r>
              <a:t>Discussion questions: Where did you place human approvals in your future-state map? What data does your flow touch that needs extra care?</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Sessions three and four are building. Depending on your employer, you will use Microsoft Power Automate and Copilot Studio, or Zapier. You will build a flow that takes incoming requests, uses AI to sort them, and logs them in a tracking list. Then you will build one that pulls key fields from a fictional invoice, puts them in a table, and waits for a person to approve before anything moves. We also cover logging, error handling, and keeping each connection's access as narrow as possible.</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in the sandbox with the employer's chosen tool. Builds are training prototypes; we do not deploy production automations.</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each step together. Make sure every trainee's flow runs end to end before the lab.</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Pair trainees who finish early with those who need help.</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four: AI extraction with approvals.</a:t>
            </a:r>
          </a:p>
          <a:p/>
          <a:p>
            <a:r>
              <a:t>Takeaways: Triggers start flows; actions and connectors do the work. AI suggests the category; a person owns the result. Test every flow with sample items before trusting it.</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Sessions three and four are building. Depending on your employer, you will use Microsoft Power Automate and Copilot Studio, or Zapier. You will build a flow that takes incoming requests, uses AI to sort them, and logs them in a tracking list. Then you will build one that pulls key fields from a fictional invoice, puts them in a table, and waits for a person to approve before anything moves. We also cover logging, error handling, and keeping each connection's access as narrow as possible.</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a fictional invoice. Show a misread amount and how the approval step catches it.</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working-build criterion requires a flow that runs end to end and handles one error.</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Build step by step together, then let trainees add their own error handling.</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Each trainee demonstrates the approval and error paths.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five: break-it testing and proposals.</a:t>
            </a:r>
          </a:p>
          <a:p/>
          <a:p>
            <a:r>
              <a:t>Discussion questions: What error did your flow handle? Who would approve this flow's output in your workplace?</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5 agenda. Take the start-of-session attendance check and read the data rules aloud before any hands-on work.</a:t>
            </a:r>
          </a:p>
          <a:p/>
          <a:p>
            <a:r>
              <a:t>From the course video: Session five is testing and proposing. Your partner will try to break your flow. Wrong format, missing field, a strange email. You log what happens and fix it. Then you write a one-page proposal. Here is the current process, here is the improved one, here is the time it should save, here are the risks, and here is who needs to approve it. You pitch that to a mock panel playing your manager and your IT lead.</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your partner will try to break your flow.</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baseline from session one. Savings that ignore review time are not real savings.</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pitch to a mock manager-and-IT panel. Builds are prototypes; the proposal is for the employer to decide on.</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90 minutes including pitches.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Break-it testing finds problems before customers do. Savings must include review and maintenance time. A good proposal states savings, risks, and the approval path.</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five sessions. Process map and baseline time study (Meets / Not yet). Working sandbox automation demonstrated live, including an AI step, an approval step, and error handling. Peer break-it test log. Improvement proposal scored against rubric.</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five sessions, start to finish. Attendance is taken at the beginning and end. You turn in your process maps, demonstrate a working automation, complete the test log, and submit your proposal. If you miss a session, you can make it up in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Microsoft track skills relate to Microsoft Power Platform credentials; no exam is included.</a:t>
            </a:r>
          </a:p>
          <a:p/>
          <a:p>
            <a:r>
              <a:t>From the course video: When you finish, you will be the person on your team who can look at a frustrating process and say, here is how we fix it, safely.</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FAST-08</a:t>
            </a:r>
          </a:p>
          <a:p>
            <a:pPr algn="ctr" marL="0" indent="0">
              <a:lnSpc>
                <a:spcPct val="100000"/>
              </a:lnSpc>
              <a:spcBef>
                <a:spcPts val="0"/>
              </a:spcBef>
              <a:spcAft>
                <a:spcPts val="0"/>
              </a:spcAft>
              <a:buNone/>
            </a:pPr>
            <a:r>
              <a:rPr lang="en-US" sz="2800" b="0">
                <a:solidFill>
                  <a:srgbClr val="FF0000"/>
                </a:solidFill>
                <a:latin typeface="Arial"/>
                <a:ea typeface="Arial"/>
                <a:cs typeface="Arial"/>
              </a:rPr>
              <a:t>AI for Workflow Improvement and Business Process Automation (No-Code)</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15 hours  |  5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(See the process)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Process mapping basics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Where time and errors hide</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When not to automate</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(Redesign with AI and people)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Human-in-the-loop design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What AI steps can do</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Data and permissions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(Build)</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Triggers, actions, connectors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Guided build 1</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(Build with AI and approvals)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AI extraction and drafting</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Approvals, logging, errors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Guided build 2</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5</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(Test and propose)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Break-it testing</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Measuring savings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Proposal pitches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5</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Map a current workplace process step by step and measure time, handoffs, and error points.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Redesign the process using AI and automation, placing a human approval at every step that affects customers, money, or personal data.</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and test a working no-code automation in a sandbox that includes at least one AI step and one approval step.</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Apply data controls: limit connector permissions, log runs, and handle errors.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one-page improvement proposal with baseline, expected savings, risks, and an approval path.</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Administrative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team leads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Accounts payable and receivable clerks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Dispatch and scheduling coordinators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 (administrative)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Out-of-scope guard: no software implementation. Builds are training prototypes in a sandbox; the provider does not deploy or support production automations.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See the process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Process mapping basics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Where time and errors hide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When not to automate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Map and baseline a process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Process mapping basics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and end: what triggers the work, what "done" means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step: who does it, in which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Mark handoffs, waits, and rework loops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what really happens, not the official version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Sticky notes in person, a whiteboard online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Where time and errors hide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Retyping data from email into another system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Waiting for approvals and chasing replies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Copy-paste errors and missing fields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Rework when requests arrive incomplete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Measure a baseline: time per item, items per week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When not to automate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process is broken; fix it first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Volume is too low to repay the effort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case needs human judgment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Steps touch money, customers, or personal data with no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Nobody will own and maintain the automation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Map and baseline a process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Map the fictional request process step by step</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waits, handoffs, and rework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Estimate, then measure, a baseline time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Map one process from your own job the same way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Current-state process map and W2 Baseline time study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Describe your own process in general terms; no real customer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Map what really happens, including waits and rework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Measure a baseline before you change anything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Some processes should be fixed, not automated</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Where does the most time hide in your process?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step would you never automate, and why?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Redesign with AI and people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Human-in-the-loop design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What AI steps can do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Data and permissions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2: Future-state map with checkpoints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Human-in-the-loop design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Decide where a person must approve or 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Always: customer messages, money, personal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Make the approval step easy and logged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Give the reviewer the source and the AI output side by side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Define what happens when the reviewer says no</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AI steps: classify, extract, draft, summarize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Classify: sort requests by type or urgency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Extract: pull fields from emails, forms, invoices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Draft: prepare replies for a person to send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Summarize: condense threads or reports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AI step needs a check or a confidence rule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and permissions in automations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Automations move data quietly between systems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only approved connectors and accounts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route personal information (G.L. c. 93H) or PHI to AI steps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Least access: the flow sees only what it needs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what moved, where, and who approved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Future-state map with checkpoints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Redraw your map with AI steps and human checks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Label each AI step: classify, extract, draft, or summarize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approval points for customer, money, and personal data</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Note the data each step touches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Future-state map with controls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process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AI classifies, extracts, drafts, and summarizes; people approve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Human approval at every customer, money, or personal-data step</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Automations move data quietly; control access and log it</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Where did you place human approvals in your future-state map?</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data does your flow touch that needs extra care?</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Build</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Triggers, actions, connectors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Guided build 1</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Lab 3: Request routing flow</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Triggers, actions, and connectors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Trigger: what starts the flow (new email, form, file)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Actions: the steps the flow runs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Connectors: links to mail, lists, sheets, chat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Conditions route items down different paths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Power Automate, Zapier, Make, or n8n, per your employer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Guided build 1: request to tracking list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Trigger on a new email or form request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step suggests a category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Write the request to a tracking list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Notify the owner for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Test with three fictional requests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Request routing flow</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the request-to-list flow in the sandbox</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the AI category step</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Route by category to the right owner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three fictional requests and check the results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Build checklist; flow runs end to end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Sandbox accounts and fictional requests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Triggers start flows; actions and connectors do the work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AI suggests the category; a person owns the result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Test every flow with sample items before trusting it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your AI category step get wrong in testing?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trigger would you use in your own process?</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Build with AI and approvals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AI extraction and drafting</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Approvals, logging, errors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Guided build 2</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4: Invoice extraction with approval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 extraction and drafting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Extract invoice fields: vendor, date, amount,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Require blanks, not guesses, for missing fields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Draft replies for a person to review and send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extracted fields with the document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Builder, Copilot Studio, or AI steps in Zapier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Approvals, logging, and error handling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Approval step before any payment or customer message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every run: input, output, approver,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Handle errors: missing field, wrong format, timeout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Send failures to a person, not to a silent queue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Test the error path on purpose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Guided build 2: invoice extraction with approval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Trigger on a new fictional invoice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step extracts the fields into a table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Approver reviews and accepts or rejects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Rejected items go back with a reason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run is logged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4: Invoice extraction with approval</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the extraction flow in the sandbox</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the approval step and the run log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one error-handling path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Test with clean and messy fictional invoices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Working sandbox automation with an AI step, approval step, and error handling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invoices only; no real vendor or bank details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Extraction needs blanks for missing fields and a human check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Approvals, logs, and error paths are part of the build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Test the error path on purpose</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error did your flow handle?</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Who would approve this flow's output in your workplace?</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5</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Test and propose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Break-it testing</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Measuring savings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Proposal pitches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5: Test log and improvement proposal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5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Break-it testing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tries to make your flow fail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Wrong format, missing field, duplicate, odd wording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each test and the result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what broke and retest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flow you cannot break is ready for a proposal</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Measure the savings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with your baseline time study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Include review and approval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Count errors before and after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Estimate weekly hours saved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 honest about setup and maintenance time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Proposal pitch to a mock panel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Problem, current cost, and proposed flow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Savings, risks, and controls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Approval path: manager and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you need: access, time, owner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Three-minute pitch, then questions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5: Test log and improvement proposal</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break-it tests on a partner's flow</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Fix and retest your own flow</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Calculate savings against your baseline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Pitch your improvement proposal</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Break-it test log and final improvement proposal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Sandbox only; no production systems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5</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Break-it testing finds problems before customers do</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Savings must include review and maintenance time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good proposal states savings, risks, and the approval path</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your partner break first?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your estimated weekly saving after review time?</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Process analysis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Map is complete and baseline measured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Control design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Human approval at every customer, money, or personal-data step</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Working build</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Flow runs end to end and handles one error</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Proposal</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Savings, risks, and approval path stated clearly</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FAST-08</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Current-state process map</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Baseline time study</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Future-state map with controls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Build checklist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Break-it test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Final improvement proposal</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FAST-11 AI-Assisted Analytics and BI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FAST-10 AI Governance, Risk, Ethics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FAST-09 AI for Managers and Leaders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FAST-08  AI for Workflow Improvement and Business Process Automation (No-Code)</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