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core.xml" ContentType="application/vnd.openxmlformats-package.core-properties+xml"/>
  <Override PartName="/ppt/metadata" ContentType="application/binary"/>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showSpecialPlsOnTitleSld="0">
  <p:sldMasterIdLst>
    <p:sldMasterId id="2147483648" r:id="rId3"/>
    <p:sldMasterId id="2147483651" r:id="rId4"/>
  </p:sldMasterIdLst>
  <p:notesMasterIdLst>
    <p:notesMasterId r:id="rId5"/>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6"/>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41" roundtripDataSignature="AMtx7mipoJp47m5BXg6Ke8J6VYdVUYFKL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35.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Title slide. Presented by Wadood Chaudhary, 7formations.</a:t>
            </a:r>
          </a:p>
          <a:p/>
          <a:p>
            <a:r>
              <a:t>From the course video: Hi, I'm Wadood Chaudhary. Welcome to Responsible AI for All Staff.</a:t>
            </a:r>
          </a:p>
          <a:p/>
          <a:p>
            <a:r>
              <a:t>From the course video: When people hear "responsible AI", they often think it is a job for lawyers, managers, or the IT department. It isn't only theirs. Every day, ordinary employees make small decisions about AI. What am I allowed to paste in? Does this output treat people fairly? Should I tell the customer that AI helped write this? Is that urgent call from the owner really the owner? This course gives you a clear, practical way to make those calls.</a:t>
            </a:r>
          </a:p>
        </p:txBody>
      </p:sp>
      <p:sp>
        <p:nvSpPr>
          <p:cNvPr id="4" name="Slide Number Placeholder 3"/>
          <p:cNvSpPr>
            <a:spLocks noGrp="1"/>
          </p:cNvSpPr>
          <p:nvPr>
            <p:ph type="sldNum" idx="12"/>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Welcome everyone and take the start-of-session attendance check (platform log plus roll call or poll).</a:t>
            </a:r>
          </a:p>
          <a:p/>
          <a:p>
            <a:r>
              <a:t>Go around the room with the five prompts. Keep answers short and remind people not to share confidential details about customers, patients, or their employer.</a:t>
            </a:r>
          </a:p>
          <a:p/>
          <a:p>
            <a:r>
              <a:t>From the course video: Hi, I'm Wadood Chaudhary. Welcome to Responsible AI for All Staff.</a:t>
            </a:r>
          </a:p>
          <a:p/>
          <a:p>
            <a:r>
              <a:t>From the course video: When people hear "responsible AI", they often think it is a job for lawyers, managers, or the IT department. It isn't only theirs. Every day, ordinary employees make small decisions about AI. What am I allowed to paste in? Does this output treat people fairly? Should I tell the customer that AI helped write this? Is that urgent call from the owner really the owner? This course gives you a clear, practical way to make those calls.</a:t>
            </a:r>
          </a:p>
          <a:p/>
          <a:p>
            <a:r>
              <a:t>From the course video: This is a beginner course for everyone, from the shop floor to the front office. You don't need a technical background, and you don't need to be a manager. We meet live, three sessions of two hours, one per week, with hands-on practice in every session.</a:t>
            </a:r>
          </a:p>
        </p:txBody>
      </p:sp>
      <p:sp>
        <p:nvSpPr>
          <p:cNvPr id="4" name="Slide Number Placeholder 3"/>
          <p:cNvSpPr>
            <a:spLocks noGrp="1"/>
          </p:cNvSpPr>
          <p:nvPr>
            <p:ph type="sldNum" idx="12"/>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Walk through the course at a glance: 3 live sessions of 2 hours, one per week over 3 weeks, 6 instructional hours in total.</a:t>
            </a:r>
          </a:p>
          <a:p/>
          <a:p>
            <a:r>
              <a:t>Every session ends with a hands-on lab and a short review. Attendance is checked at the start and end of each session.</a:t>
            </a:r>
          </a:p>
        </p:txBody>
      </p:sp>
      <p:sp>
        <p:nvSpPr>
          <p:cNvPr id="4" name="Slide Number Placeholder 3"/>
          <p:cNvSpPr>
            <a:spLocks noGrp="1"/>
          </p:cNvSpPr>
          <p:nvPr>
            <p:ph type="sldNum" idx="12"/>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Read the objectives aloud and connect each to a lab in the course.</a:t>
            </a:r>
          </a:p>
          <a:p/>
          <a:p>
            <a:r>
              <a:t>Workplace tasks addressed: Deciding what information may go into an approved AI tool; Recognizing unfair or skewed AI outputs and reporting them; Following the employer AI policy and recording AI use; Explaining AI use to coworkers and customers in plain language; Verifying unusual requests that may use AI-cloned voices or video; Planning their own AI skill development.</a:t>
            </a:r>
          </a:p>
        </p:txBody>
      </p:sp>
      <p:sp>
        <p:nvSpPr>
          <p:cNvPr id="4" name="Slide Number Placeholder 3"/>
          <p:cNvSpPr>
            <a:spLocks noGrp="1"/>
          </p:cNvSpPr>
          <p:nvPr>
            <p:ph type="sldNum" idx="12"/>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Beginner course for all staff: following and speaking up, not writing policy. FAST-10 is the 200-level governance course for managers.</a:t>
            </a:r>
          </a:p>
          <a:p/>
          <a:p>
            <a:r>
              <a:t>Audience: W-2 incumbent workers of Massachusetts private employers, with priority on small and medium-sized businesses.</a:t>
            </a:r>
          </a:p>
          <a:p/>
          <a:p>
            <a:r>
              <a:t>Prerequisites: None beyond basic computer use (email, web browser, word processor). No prior AI use is needed. Open to every W-2 employee, from the shop floor to the front office.</a:t>
            </a:r>
          </a:p>
        </p:txBody>
      </p:sp>
      <p:sp>
        <p:nvSpPr>
          <p:cNvPr id="4" name="Slide Number Placeholder 3"/>
          <p:cNvSpPr>
            <a:spLocks noGrp="1"/>
          </p:cNvSpPr>
          <p:nvPr>
            <p:ph type="sldNum" idx="12"/>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Read these rules aloud at the start of every session.</a:t>
            </a:r>
          </a:p>
          <a:p/>
          <a:p>
            <a:r>
              <a:t>Assume prompts and outputs can be logged and reviewed. PHI is never used in class, even if a tool is covered by a HIPAA business associate agreement.</a:t>
            </a:r>
          </a:p>
          <a:p/>
          <a:p>
            <a:r>
              <a:t>Fictional organizations used in labs include Bayside Precision Parts, Charles River Family Dental, Pioneer Valley Mutual Insurance Agency, North Shore Builders, Cape Harbor Inn, Merrimack Freight &amp; Logistics, Back Bay Accounting Partners, and Lowell BioSupply. All are fictional.</a:t>
            </a:r>
          </a:p>
          <a:p/>
          <a:p>
            <a:r>
              <a:t>From the course video: A word on data. Every lab uses fictional Massachusetts companies, like North Shore Builders and Back Bay Accounting Partners. Never put customer personal information, health information, or confidential company data into a prompt. Massachusetts law protects personal information, and your employer has its own rules. This course is training, not legal advice.</a:t>
            </a:r>
          </a:p>
        </p:txBody>
      </p:sp>
      <p:sp>
        <p:nvSpPr>
          <p:cNvPr id="4" name="Slide Number Placeholder 3"/>
          <p:cNvSpPr>
            <a:spLocks noGrp="1"/>
          </p:cNvSpPr>
          <p:nvPr>
            <p:ph type="sldNum" idx="12"/>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FAST-10 teaches managers to write policy and run risk registers. FAST-17 teaches every employee to follow policy, notice problems, and speak up.</a:t>
            </a:r>
          </a:p>
          <a:p/>
          <a:p>
            <a:r>
              <a:t>Mention the source book: Laurence Lars Svekis, AI Literacy for All Employees (2026). It is suggested reading; the course is in our own words and adds Massachusetts law and 2026 sources. This course is not legal advice.</a:t>
            </a:r>
          </a:p>
        </p:txBody>
      </p:sp>
      <p:sp>
        <p:nvSpPr>
          <p:cNvPr id="4" name="Slide Number Placeholder 3"/>
          <p:cNvSpPr>
            <a:spLocks noGrp="1"/>
          </p:cNvSpPr>
          <p:nvPr>
            <p:ph type="sldNum" idx="12"/>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Session 1 agenda. Take the start-of-session attendance check and read the data rules aloud before any hands-on work.</a:t>
            </a:r>
          </a:p>
          <a:p/>
          <a:p>
            <a:r>
              <a:t>From the course video: Session one is about fairness and accountability. You will learn four principles: fairness, accountability, transparency, and privacy, and a five-step check you can run in a few minutes on any AI use. Then we look at bias: how an AI tool can treat people unfairly even when nobody meant it to, the four ways bias gets in, and what you should do and whom you should tell when you notice it.</a:t>
            </a:r>
          </a:p>
        </p:txBody>
      </p:sp>
      <p:sp>
        <p:nvSpPr>
          <p:cNvPr id="4" name="Slide Number Placeholder 3"/>
          <p:cNvSpPr>
            <a:spLocks noGrp="1"/>
          </p:cNvSpPr>
          <p:nvPr>
            <p:ph type="sldNum" idx="12"/>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Ask for examples of AI touching people at work: scheduling, hiring, customer service.</a:t>
            </a:r>
          </a:p>
        </p:txBody>
      </p:sp>
      <p:sp>
        <p:nvSpPr>
          <p:cNvPr id="4" name="Slide Number Placeholder 3"/>
          <p:cNvSpPr>
            <a:spLocks noGrp="1"/>
          </p:cNvSpPr>
          <p:nvPr>
            <p:ph type="sldNum" idx="12"/>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Give a one-line workplace example for each.</a:t>
            </a:r>
          </a:p>
        </p:txBody>
      </p:sp>
      <p:sp>
        <p:nvSpPr>
          <p:cNvPr id="4" name="Slide Number Placeholder 3"/>
          <p:cNvSpPr>
            <a:spLocks noGrp="1"/>
          </p:cNvSpPr>
          <p:nvPr>
            <p:ph type="sldNum" idx="12"/>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This takes a few minutes and works on any AI use. Lab 1 applies it to the North Shore scheduler.</a:t>
            </a:r>
          </a:p>
        </p:txBody>
      </p:sp>
      <p:sp>
        <p:nvSpPr>
          <p:cNvPr id="4" name="Slide Number Placeholder 3"/>
          <p:cNvSpPr>
            <a:spLocks noGrp="1"/>
          </p:cNvSpPr>
          <p:nvPr>
            <p:ph type="sldNum" idx="12"/>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Removing a protected attribute does not always remove bias; other fields can stand in for it.</a:t>
            </a:r>
          </a:p>
        </p:txBody>
      </p:sp>
      <p:sp>
        <p:nvSpPr>
          <p:cNvPr id="4" name="Slide Number Placeholder 3"/>
          <p:cNvSpPr>
            <a:spLocks noGrp="1"/>
          </p:cNvSpPr>
          <p:nvPr>
            <p:ph type="sldNum" idx="12"/>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Keep this at awareness level. Employees need to know these rules exist and to raise concerns, not to interpret them.</a:t>
            </a:r>
          </a:p>
        </p:txBody>
      </p:sp>
      <p:sp>
        <p:nvSpPr>
          <p:cNvPr id="4" name="Slide Number Placeholder 3"/>
          <p:cNvSpPr>
            <a:spLocks noGrp="1"/>
          </p:cNvSpPr>
          <p:nvPr>
            <p:ph type="sldNum" idx="12"/>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The childcare flag acts as a proxy for family status and often gender.</a:t>
            </a:r>
          </a:p>
          <a:p/>
          <a:p>
            <a:r>
              <a:t>Data reminder: labs use fictional companies and fictional data in the employer-approved tool (or the 7formations sandbox or paper if no tool is approved).</a:t>
            </a:r>
          </a:p>
        </p:txBody>
      </p:sp>
      <p:sp>
        <p:nvSpPr>
          <p:cNvPr id="4" name="Slide Number Placeholder 3"/>
          <p:cNvSpPr>
            <a:spLocks noGrp="1"/>
          </p:cNvSpPr>
          <p:nvPr>
            <p:ph type="sldNum" idx="12"/>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Remind trainees to read Svekis chapter 10 before session 2.</a:t>
            </a:r>
          </a:p>
          <a:p/>
          <a:p>
            <a:r>
              <a:t>Takeaways: Four principles and a five-step check work on any AI use. Bias has four common sources; stand-ins hide it. Accountability stays with people.</a:t>
            </a:r>
          </a:p>
        </p:txBody>
      </p:sp>
      <p:sp>
        <p:nvSpPr>
          <p:cNvPr id="4" name="Slide Number Placeholder 3"/>
          <p:cNvSpPr>
            <a:spLocks noGrp="1"/>
          </p:cNvSpPr>
          <p:nvPr>
            <p:ph type="sldNum" idx="12"/>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Session 2 agenda. Take the start-of-session attendance check and read the data rules aloud before any hands-on work.</a:t>
            </a:r>
          </a:p>
          <a:p/>
          <a:p>
            <a:r>
              <a:t>From the course video: Session two is about protecting people's information. You will learn the three kinds of sensitive information, what Massachusetts law says about personal information, and what AI tools actually store, remember, and learn from. You will rewrite an overshared prompt so it is safe to use. And we will practice spotting AI-powered scams, like a cloned voice asking for an urgent wire transfer.</a:t>
            </a:r>
          </a:p>
        </p:txBody>
      </p:sp>
      <p:sp>
        <p:nvSpPr>
          <p:cNvPr id="4" name="Slide Number Placeholder 3"/>
          <p:cNvSpPr>
            <a:spLocks noGrp="1"/>
          </p:cNvSpPr>
          <p:nvPr>
            <p:ph type="sldNum" idx="12"/>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Pew (Feb 2026 survey): about seven in ten Americans expect AI to make their personal information less secure.</a:t>
            </a:r>
          </a:p>
        </p:txBody>
      </p:sp>
      <p:sp>
        <p:nvSpPr>
          <p:cNvPr id="4" name="Slide Number Placeholder 3"/>
          <p:cNvSpPr>
            <a:spLocks noGrp="1"/>
          </p:cNvSpPr>
          <p:nvPr>
            <p:ph type="sldNum" idx="12"/>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Use the OpenAI help pages as the example; other vendors have similar pages.</a:t>
            </a:r>
          </a:p>
        </p:txBody>
      </p:sp>
      <p:sp>
        <p:nvSpPr>
          <p:cNvPr id="4" name="Slide Number Placeholder 3"/>
          <p:cNvSpPr>
            <a:spLocks noGrp="1"/>
          </p:cNvSpPr>
          <p:nvPr>
            <p:ph type="sldNum" idx="12"/>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Deleting a chat does not undo a disclosure. Reporting lets the employer assess it.</a:t>
            </a:r>
          </a:p>
        </p:txBody>
      </p:sp>
      <p:sp>
        <p:nvSpPr>
          <p:cNvPr id="4" name="Slide Number Placeholder 3"/>
          <p:cNvSpPr>
            <a:spLocks noGrp="1"/>
          </p:cNvSpPr>
          <p:nvPr>
            <p:ph type="sldNum" idx="12"/>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Run the voice-scam branching activity after this slide.</a:t>
            </a:r>
          </a:p>
        </p:txBody>
      </p:sp>
      <p:sp>
        <p:nvSpPr>
          <p:cNvPr id="4" name="Slide Number Placeholder 3"/>
          <p:cNvSpPr>
            <a:spLocks noGrp="1"/>
          </p:cNvSpPr>
          <p:nvPr>
            <p:ph type="sldNum" idx="12"/>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All identifiers in the prompt are fictional.</a:t>
            </a:r>
          </a:p>
          <a:p/>
          <a:p>
            <a:r>
              <a:t>Data reminder: labs use fictional companies and fictional data in the employer-approved tool (or the 7formations sandbox or paper if no tool is approved).</a:t>
            </a:r>
          </a:p>
        </p:txBody>
      </p:sp>
      <p:sp>
        <p:nvSpPr>
          <p:cNvPr id="4" name="Slide Number Placeholder 3"/>
          <p:cNvSpPr>
            <a:spLocks noGrp="1"/>
          </p:cNvSpPr>
          <p:nvPr>
            <p:ph type="sldNum" idx="12"/>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Remind trainees to read Svekis chapters 11, 12, and 14 before session 3.</a:t>
            </a:r>
          </a:p>
          <a:p/>
          <a:p>
            <a:r>
              <a:t>Discussion questions: What will you mask before your next prompt? Where are your tool's memory settings?</a:t>
            </a:r>
          </a:p>
        </p:txBody>
      </p:sp>
      <p:sp>
        <p:nvSpPr>
          <p:cNvPr id="4" name="Slide Number Placeholder 3"/>
          <p:cNvSpPr>
            <a:spLocks noGrp="1"/>
          </p:cNvSpPr>
          <p:nvPr>
            <p:ph type="sldNum" idx="12"/>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Session 3 agenda. Take the start-of-session attendance check and read the data rules aloud before any hands-on work.</a:t>
            </a:r>
          </a:p>
          <a:p/>
          <a:p>
            <a:r>
              <a:t>From the course video: Session three is about governance, trust, and your future. Governance sounds abstract, but for you it means a few concrete things: use approved tools, write down when AI was involved, and speak up when something looks wrong. We practice explaining AI use to coworkers and customers in plain words. Then we look at how AI is changing jobs, and you write a ninety-day plan for the skills you want to build.</a:t>
            </a:r>
          </a:p>
        </p:txBody>
      </p:sp>
      <p:sp>
        <p:nvSpPr>
          <p:cNvPr id="4" name="Slide Number Placeholder 3"/>
          <p:cNvSpPr>
            <a:spLocks noGrp="1"/>
          </p:cNvSpPr>
          <p:nvPr>
            <p:ph type="sldNum" idx="12"/>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Small businesses may not have a committee, but they still need owners, approved tools, data rules, and a reporting channel.</a:t>
            </a:r>
          </a:p>
        </p:txBody>
      </p:sp>
      <p:sp>
        <p:nvSpPr>
          <p:cNvPr id="4" name="Slide Number Placeholder 3"/>
          <p:cNvSpPr>
            <a:spLocks noGrp="1"/>
          </p:cNvSpPr>
          <p:nvPr>
            <p:ph type="sldNum" idx="12"/>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Run the "speaking up" branching activity.</a:t>
            </a:r>
          </a:p>
        </p:txBody>
      </p:sp>
      <p:sp>
        <p:nvSpPr>
          <p:cNvPr id="4" name="Slide Number Placeholder 3"/>
          <p:cNvSpPr>
            <a:spLocks noGrp="1"/>
          </p:cNvSpPr>
          <p:nvPr>
            <p:ph type="sldNum" idx="12"/>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Svekis chapter 12 covers stakeholders; the course adds a plain-language note trainees can use.</a:t>
            </a:r>
          </a:p>
        </p:txBody>
      </p:sp>
      <p:sp>
        <p:nvSpPr>
          <p:cNvPr id="4" name="Slide Number Placeholder 3"/>
          <p:cNvSpPr>
            <a:spLocks noGrp="1"/>
          </p:cNvSpPr>
          <p:nvPr>
            <p:ph type="sldNum" idx="12"/>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Keep the tone practical: the question is which skills to build in the next 90 days.</a:t>
            </a:r>
          </a:p>
        </p:txBody>
      </p:sp>
      <p:sp>
        <p:nvSpPr>
          <p:cNvPr id="4" name="Slide Number Placeholder 3"/>
          <p:cNvSpPr>
            <a:spLocks noGrp="1"/>
          </p:cNvSpPr>
          <p:nvPr>
            <p:ph type="sldNum" idx="12"/>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The layoff-ranking scenario needs HR and legal review at minimum.</a:t>
            </a:r>
          </a:p>
          <a:p/>
          <a:p>
            <a:r>
              <a:t>Data reminder: labs use fictional companies and fictional data in the employer-approved tool (or the 7formations sandbox or paper if no tool is approved).</a:t>
            </a:r>
          </a:p>
        </p:txBody>
      </p:sp>
      <p:sp>
        <p:nvSpPr>
          <p:cNvPr id="4" name="Slide Number Placeholder 3"/>
          <p:cNvSpPr>
            <a:spLocks noGrp="1"/>
          </p:cNvSpPr>
          <p:nvPr>
            <p:ph type="sldNum" idx="12"/>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Collect W4. Managers: point to FAST-10.</a:t>
            </a:r>
          </a:p>
          <a:p/>
          <a:p>
            <a:r>
              <a:t>Takeaways: Governance needs every employee to follow and speak up. Transparency and human oversight build trust. A 90-day plan turns learning into habit.</a:t>
            </a:r>
          </a:p>
        </p:txBody>
      </p:sp>
      <p:sp>
        <p:nvSpPr>
          <p:cNvPr id="4" name="Slide Number Placeholder 3"/>
          <p:cNvSpPr>
            <a:spLocks noGrp="1"/>
          </p:cNvSpPr>
          <p:nvPr>
            <p:ph type="sldNum" idx="12"/>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Explain the rubric early in the final session so trainees know what Meets looks like.</a:t>
            </a:r>
          </a:p>
          <a:p/>
          <a:p>
            <a:r>
              <a:t>Measures used in this course: Attendance at all three sessions (start and end check). Lab worksheets W1 to W3 scored complete / incomplete against written criteria. Pre/post knowledge check from the 48-item quiz bank; gain reported per trainee; 80% on the final draw to meet. Items tagged O3 (data protection) must all be correct. Final W4 commitments and learning plan scored Meets on every rubric criterion (one resubmission allowed). Pre/post confidence survey (reported, not graded).</a:t>
            </a:r>
          </a:p>
        </p:txBody>
      </p:sp>
      <p:sp>
        <p:nvSpPr>
          <p:cNvPr id="4" name="Slide Number Placeholder 3"/>
          <p:cNvSpPr>
            <a:spLocks noGrp="1"/>
          </p:cNvSpPr>
          <p:nvPr>
            <p:ph type="sldNum" idx="12"/>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From the course video: To complete the course, you attend every session, start to finish, turn in your lab worksheets, and score Meets on your responsible-AI commitments and learning plan. Attendance is recorded at the opening and at dismissal. Watching a recording does not count.</a:t>
            </a:r>
          </a:p>
          <a:p/>
          <a:p>
            <a:r>
              <a:t>Read the rules exactly as written. Virtual attendance uses the platform log plus a roll call or poll; in-person sessions use a signed sheet.</a:t>
            </a:r>
          </a:p>
        </p:txBody>
      </p:sp>
      <p:sp>
        <p:nvSpPr>
          <p:cNvPr id="4" name="Slide Number Placeholder 3"/>
          <p:cNvSpPr>
            <a:spLocks noGrp="1"/>
          </p:cNvSpPr>
          <p:nvPr>
            <p:ph type="sldNum" idx="12"/>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Recap the deliverables trainees leave with, then point to the next course on the FAST AI learning pathway.</a:t>
            </a:r>
          </a:p>
          <a:p/>
          <a:p>
            <a:r>
              <a:t>Credentials: None earned. Trainees receive a 7formations certificate of completion. Content covers foundations assessed in AWS Certified AI Practitioner (AIF-C01) Domains 1 and 4 and feeds FAST-12.</a:t>
            </a:r>
          </a:p>
          <a:p/>
          <a:p>
            <a:r>
              <a:t>From the course video: When you finish, you will know how to protect the people your work touches, and you will have a plan for growing with AI instead of worrying about it.</a:t>
            </a:r>
          </a:p>
        </p:txBody>
      </p:sp>
      <p:sp>
        <p:nvSpPr>
          <p:cNvPr id="4" name="Slide Number Placeholder 3"/>
          <p:cNvSpPr>
            <a:spLocks noGrp="1"/>
          </p:cNvSpPr>
          <p:nvPr>
            <p:ph type="sldNum" idx="12"/>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Source book: Svekis, Laurence Lars. AI Literacy for All Employees: Understanding the Role of Artificial Intelligence in the Modern Workplace. Kindle edition, published February 25, 2026. 15 chapters plus an appendix quick-reference guide.</a:t>
            </a:r>
          </a:p>
          <a:p/>
          <a:p>
            <a:r>
              <a:t>The course is presented by Wadood Chaudhary for 7formations and written in our own words; the book is recommended reading mapped to each session (see reading-list.md). Full links and dates are in the reading list.</a:t>
            </a:r>
          </a:p>
        </p:txBody>
      </p:sp>
      <p:sp>
        <p:nvSpPr>
          <p:cNvPr id="4" name="Slide Number Placeholder 3"/>
          <p:cNvSpPr>
            <a:spLocks noGrp="1"/>
          </p:cNvSpPr>
          <p:nvPr>
            <p:ph type="sldNum" idx="12"/>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Thank the group, take final questions, and complete the end-of-session attendance check.</a:t>
            </a:r>
          </a:p>
          <a:p/>
          <a:p>
            <a:r>
              <a:t>See you in session one.</a:t>
            </a:r>
          </a:p>
        </p:txBody>
      </p:sp>
      <p:sp>
        <p:nvSpPr>
          <p:cNvPr id="4" name="Slide Number Placeholder 3"/>
          <p:cNvSpPr>
            <a:spLocks noGrp="1"/>
          </p:cNvSpPr>
          <p:nvPr>
            <p:ph type="sldNum" idx="12"/>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Leave this slide up while trainees log off. End the session on a positive note.</a:t>
            </a:r>
          </a:p>
        </p:txBody>
      </p:sp>
      <p:sp>
        <p:nvSpPr>
          <p:cNvPr id="4" name="Slide Number Placeholder 3"/>
          <p:cNvSpPr>
            <a:spLocks noGrp="1"/>
          </p:cNvSpPr>
          <p:nvPr>
            <p:ph type="sldNum" idx="12"/>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18" name="Shape 18"/>
        <p:cNvGrpSpPr/>
        <p:nvPr/>
      </p:nvGrpSpPr>
      <p:grpSpPr>
        <a:xfrm>
          <a:off x="0" y="0"/>
          <a:ext cx="0" cy="0"/>
          <a:chOff x="0" y="0"/>
          <a:chExt cx="0" cy="0"/>
        </a:xfrm>
      </p:grpSpPr>
      <p:sp>
        <p:nvSpPr>
          <p:cNvPr id="19" name="Google Shape;19;p39"/>
          <p:cNvSpPr/>
          <p:nvPr/>
        </p:nvSpPr>
        <p:spPr>
          <a:xfrm>
            <a:off x="3175" y="6400800"/>
            <a:ext cx="12188825" cy="4572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39"/>
          <p:cNvSpPr txBox="1"/>
          <p:nvPr>
            <p:ph type="ctrTitle"/>
          </p:nvPr>
        </p:nvSpPr>
        <p:spPr>
          <a:xfrm>
            <a:off x="1097280" y="758952"/>
            <a:ext cx="10058400" cy="356616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FEFEFE"/>
              </a:buClr>
              <a:buSzPts val="8000"/>
              <a:buFont typeface="Arial"/>
              <a:buNone/>
              <a:defRPr sz="8000">
                <a:solidFill>
                  <a:srgbClr val="FEFEFE"/>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 name="Google Shape;21;p39"/>
          <p:cNvSpPr txBox="1"/>
          <p:nvPr>
            <p:ph idx="1" type="subTitle"/>
          </p:nvPr>
        </p:nvSpPr>
        <p:spPr>
          <a:xfrm>
            <a:off x="1100051" y="4645152"/>
            <a:ext cx="10058400" cy="1143000"/>
          </a:xfrm>
          <a:prstGeom prst="rect">
            <a:avLst/>
          </a:prstGeom>
          <a:noFill/>
          <a:ln>
            <a:noFill/>
          </a:ln>
        </p:spPr>
        <p:txBody>
          <a:bodyPr anchorCtr="0" anchor="t" bIns="45700" lIns="91425" spcFirstLastPara="1" rIns="91425" wrap="square" tIns="45700">
            <a:normAutofit/>
          </a:bodyPr>
          <a:lstStyle>
            <a:lvl1pPr lvl="0" algn="l">
              <a:lnSpc>
                <a:spcPct val="120000"/>
              </a:lnSpc>
              <a:spcBef>
                <a:spcPts val="1200"/>
              </a:spcBef>
              <a:spcAft>
                <a:spcPts val="0"/>
              </a:spcAft>
              <a:buSzPts val="2400"/>
              <a:buNone/>
              <a:defRPr sz="2400" cap="none">
                <a:solidFill>
                  <a:schemeClr val="lt1"/>
                </a:solidFill>
                <a:latin typeface="Source Sans Pro"/>
                <a:ea typeface="Source Sans Pro"/>
                <a:cs typeface="Source Sans Pro"/>
                <a:sym typeface="Source Sans Pro"/>
              </a:defRPr>
            </a:lvl1pPr>
            <a:lvl2pPr lvl="1" algn="ctr">
              <a:lnSpc>
                <a:spcPct val="100000"/>
              </a:lnSpc>
              <a:spcBef>
                <a:spcPts val="200"/>
              </a:spcBef>
              <a:spcAft>
                <a:spcPts val="0"/>
              </a:spcAft>
              <a:buClr>
                <a:srgbClr val="FEFEFE"/>
              </a:buClr>
              <a:buSzPts val="2400"/>
              <a:buNone/>
              <a:defRPr sz="2400"/>
            </a:lvl2pPr>
            <a:lvl3pPr lvl="2" algn="ctr">
              <a:lnSpc>
                <a:spcPct val="100000"/>
              </a:lnSpc>
              <a:spcBef>
                <a:spcPts val="400"/>
              </a:spcBef>
              <a:spcAft>
                <a:spcPts val="0"/>
              </a:spcAft>
              <a:buClr>
                <a:srgbClr val="FEFEFE"/>
              </a:buClr>
              <a:buSzPts val="2400"/>
              <a:buNone/>
              <a:defRPr sz="2400"/>
            </a:lvl3pPr>
            <a:lvl4pPr lvl="3" algn="ctr">
              <a:lnSpc>
                <a:spcPct val="100000"/>
              </a:lnSpc>
              <a:spcBef>
                <a:spcPts val="400"/>
              </a:spcBef>
              <a:spcAft>
                <a:spcPts val="0"/>
              </a:spcAft>
              <a:buClr>
                <a:srgbClr val="FEFEFE"/>
              </a:buClr>
              <a:buSzPts val="2000"/>
              <a:buNone/>
              <a:defRPr sz="2000"/>
            </a:lvl4pPr>
            <a:lvl5pPr lvl="4" algn="ctr">
              <a:lnSpc>
                <a:spcPct val="100000"/>
              </a:lnSpc>
              <a:spcBef>
                <a:spcPts val="400"/>
              </a:spcBef>
              <a:spcAft>
                <a:spcPts val="0"/>
              </a:spcAft>
              <a:buClr>
                <a:srgbClr val="FEFEFE"/>
              </a:buClr>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p:txBody>
      </p:sp>
      <p:cxnSp>
        <p:nvCxnSpPr>
          <p:cNvPr id="22" name="Google Shape;22;p39"/>
          <p:cNvCxnSpPr/>
          <p:nvPr/>
        </p:nvCxnSpPr>
        <p:spPr>
          <a:xfrm>
            <a:off x="1207658" y="4474741"/>
            <a:ext cx="9875520" cy="0"/>
          </a:xfrm>
          <a:prstGeom prst="straightConnector1">
            <a:avLst/>
          </a:prstGeom>
          <a:noFill/>
          <a:ln cap="flat" cmpd="sng" w="12700">
            <a:solidFill>
              <a:srgbClr val="FEFEFE"/>
            </a:solidFill>
            <a:prstDash val="solid"/>
            <a:round/>
            <a:headEnd len="sm" w="sm" type="none"/>
            <a:tailEnd len="sm" w="sm" type="none"/>
          </a:ln>
        </p:spPr>
      </p:cxnSp>
      <p:sp>
        <p:nvSpPr>
          <p:cNvPr id="23" name="Google Shape;23;p39"/>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39"/>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39"/>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26" name="Google Shape;26;p39"/>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7" name="Shape 27"/>
        <p:cNvGrpSpPr/>
        <p:nvPr/>
      </p:nvGrpSpPr>
      <p:grpSpPr>
        <a:xfrm>
          <a:off x="0" y="0"/>
          <a:ext cx="0" cy="0"/>
          <a:chOff x="0" y="0"/>
          <a:chExt cx="0" cy="0"/>
        </a:xfrm>
      </p:grpSpPr>
      <p:sp>
        <p:nvSpPr>
          <p:cNvPr id="28" name="Google Shape;28;p42"/>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FEFEFE"/>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42"/>
          <p:cNvSpPr txBox="1"/>
          <p:nvPr>
            <p:ph idx="1" type="body"/>
          </p:nvPr>
        </p:nvSpPr>
        <p:spPr>
          <a:xfrm>
            <a:off x="1097280" y="2108201"/>
            <a:ext cx="10058400" cy="3760891"/>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FEFEFE"/>
              </a:buClr>
              <a:buSzPts val="1800"/>
              <a:buChar char="◦"/>
              <a:defRPr/>
            </a:lvl2pPr>
            <a:lvl3pPr indent="-342900" lvl="2" marL="1371600" algn="l">
              <a:lnSpc>
                <a:spcPct val="100000"/>
              </a:lnSpc>
              <a:spcBef>
                <a:spcPts val="400"/>
              </a:spcBef>
              <a:spcAft>
                <a:spcPts val="0"/>
              </a:spcAft>
              <a:buClr>
                <a:srgbClr val="FEFEFE"/>
              </a:buClr>
              <a:buSzPts val="1800"/>
              <a:buChar char="◦"/>
              <a:defRPr/>
            </a:lvl3pPr>
            <a:lvl4pPr indent="-342900" lvl="3" marL="1828800" algn="l">
              <a:lnSpc>
                <a:spcPct val="100000"/>
              </a:lnSpc>
              <a:spcBef>
                <a:spcPts val="400"/>
              </a:spcBef>
              <a:spcAft>
                <a:spcPts val="0"/>
              </a:spcAft>
              <a:buClr>
                <a:srgbClr val="FEFEFE"/>
              </a:buClr>
              <a:buSzPts val="1800"/>
              <a:buChar char="◦"/>
              <a:defRPr/>
            </a:lvl4pPr>
            <a:lvl5pPr indent="-342900" lvl="4" marL="2286000" algn="l">
              <a:lnSpc>
                <a:spcPct val="100000"/>
              </a:lnSpc>
              <a:spcBef>
                <a:spcPts val="400"/>
              </a:spcBef>
              <a:spcAft>
                <a:spcPts val="0"/>
              </a:spcAft>
              <a:buClr>
                <a:srgbClr val="FEFEFE"/>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0" name="Google Shape;30;p42"/>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42"/>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42"/>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33" name="Google Shape;33;p42"/>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showMasterSp="0" type="objTx">
  <p:cSld name="OBJECT_WITH_CAPTION_TEXT">
    <p:spTree>
      <p:nvGrpSpPr>
        <p:cNvPr id="43" name="Shape 43"/>
        <p:cNvGrpSpPr/>
        <p:nvPr/>
      </p:nvGrpSpPr>
      <p:grpSpPr>
        <a:xfrm>
          <a:off x="0" y="0"/>
          <a:ext cx="0" cy="0"/>
          <a:chOff x="0" y="0"/>
          <a:chExt cx="0" cy="0"/>
        </a:xfrm>
      </p:grpSpPr>
      <p:sp>
        <p:nvSpPr>
          <p:cNvPr id="44" name="Google Shape;44;p40"/>
          <p:cNvSpPr/>
          <p:nvPr/>
        </p:nvSpPr>
        <p:spPr>
          <a:xfrm>
            <a:off x="16" y="0"/>
            <a:ext cx="4654296" cy="68580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40"/>
          <p:cNvSpPr txBox="1"/>
          <p:nvPr>
            <p:ph type="title"/>
          </p:nvPr>
        </p:nvSpPr>
        <p:spPr>
          <a:xfrm>
            <a:off x="643466" y="786383"/>
            <a:ext cx="3517567" cy="209397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FFFFFF"/>
              </a:buClr>
              <a:buSzPts val="3600"/>
              <a:buFont typeface="Arial"/>
              <a:buNone/>
              <a:defRPr b="0" sz="3600">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40"/>
          <p:cNvSpPr txBox="1"/>
          <p:nvPr>
            <p:ph idx="1" type="body"/>
          </p:nvPr>
        </p:nvSpPr>
        <p:spPr>
          <a:xfrm>
            <a:off x="5458984" y="812799"/>
            <a:ext cx="5928344" cy="5294757"/>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7" name="Google Shape;47;p40"/>
          <p:cNvSpPr txBox="1"/>
          <p:nvPr>
            <p:ph idx="2" type="body"/>
          </p:nvPr>
        </p:nvSpPr>
        <p:spPr>
          <a:xfrm>
            <a:off x="643465" y="3043050"/>
            <a:ext cx="3517567" cy="3064505"/>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200"/>
              </a:spcBef>
              <a:spcAft>
                <a:spcPts val="0"/>
              </a:spcAft>
              <a:buSzPts val="1800"/>
              <a:buNone/>
              <a:defRPr sz="1800">
                <a:solidFill>
                  <a:srgbClr val="FFFFFF"/>
                </a:solidFill>
              </a:defRPr>
            </a:lvl1pPr>
            <a:lvl2pPr indent="-228600" lvl="1" marL="914400" algn="l">
              <a:lnSpc>
                <a:spcPct val="100000"/>
              </a:lnSpc>
              <a:spcBef>
                <a:spcPts val="200"/>
              </a:spcBef>
              <a:spcAft>
                <a:spcPts val="0"/>
              </a:spcAft>
              <a:buClr>
                <a:srgbClr val="3F3F3F"/>
              </a:buClr>
              <a:buSzPts val="1200"/>
              <a:buNone/>
              <a:defRPr sz="1200"/>
            </a:lvl2pPr>
            <a:lvl3pPr indent="-228600" lvl="2" marL="1371600" algn="l">
              <a:lnSpc>
                <a:spcPct val="100000"/>
              </a:lnSpc>
              <a:spcBef>
                <a:spcPts val="400"/>
              </a:spcBef>
              <a:spcAft>
                <a:spcPts val="0"/>
              </a:spcAft>
              <a:buClr>
                <a:srgbClr val="3F3F3F"/>
              </a:buClr>
              <a:buSzPts val="1000"/>
              <a:buNone/>
              <a:defRPr sz="1000"/>
            </a:lvl3pPr>
            <a:lvl4pPr indent="-228600" lvl="3" marL="1828800" algn="l">
              <a:lnSpc>
                <a:spcPct val="100000"/>
              </a:lnSpc>
              <a:spcBef>
                <a:spcPts val="400"/>
              </a:spcBef>
              <a:spcAft>
                <a:spcPts val="0"/>
              </a:spcAft>
              <a:buClr>
                <a:srgbClr val="3F3F3F"/>
              </a:buClr>
              <a:buSzPts val="900"/>
              <a:buNone/>
              <a:defRPr sz="900"/>
            </a:lvl4pPr>
            <a:lvl5pPr indent="-228600" lvl="4" marL="2286000" algn="l">
              <a:lnSpc>
                <a:spcPct val="100000"/>
              </a:lnSpc>
              <a:spcBef>
                <a:spcPts val="400"/>
              </a:spcBef>
              <a:spcAft>
                <a:spcPts val="0"/>
              </a:spcAft>
              <a:buClr>
                <a:srgbClr val="3F3F3F"/>
              </a:buClr>
              <a:buSzPts val="900"/>
              <a:buNone/>
              <a:defRPr sz="900"/>
            </a:lvl5pPr>
            <a:lvl6pPr indent="-228600" lvl="5" marL="2743200" algn="l">
              <a:lnSpc>
                <a:spcPct val="90000"/>
              </a:lnSpc>
              <a:spcBef>
                <a:spcPts val="400"/>
              </a:spcBef>
              <a:spcAft>
                <a:spcPts val="0"/>
              </a:spcAft>
              <a:buSzPts val="900"/>
              <a:buNone/>
              <a:defRPr sz="900"/>
            </a:lvl6pPr>
            <a:lvl7pPr indent="-228600" lvl="6" marL="3200400" algn="l">
              <a:lnSpc>
                <a:spcPct val="90000"/>
              </a:lnSpc>
              <a:spcBef>
                <a:spcPts val="400"/>
              </a:spcBef>
              <a:spcAft>
                <a:spcPts val="0"/>
              </a:spcAft>
              <a:buSzPts val="900"/>
              <a:buNone/>
              <a:defRPr sz="900"/>
            </a:lvl7pPr>
            <a:lvl8pPr indent="-228600" lvl="7" marL="3657600" algn="l">
              <a:lnSpc>
                <a:spcPct val="90000"/>
              </a:lnSpc>
              <a:spcBef>
                <a:spcPts val="400"/>
              </a:spcBef>
              <a:spcAft>
                <a:spcPts val="0"/>
              </a:spcAft>
              <a:buSzPts val="900"/>
              <a:buNone/>
              <a:defRPr sz="900"/>
            </a:lvl8pPr>
            <a:lvl9pPr indent="-228600" lvl="8" marL="4114800" algn="l">
              <a:lnSpc>
                <a:spcPct val="90000"/>
              </a:lnSpc>
              <a:spcBef>
                <a:spcPts val="400"/>
              </a:spcBef>
              <a:spcAft>
                <a:spcPts val="400"/>
              </a:spcAft>
              <a:buSzPts val="900"/>
              <a:buNone/>
              <a:defRPr sz="900"/>
            </a:lvl9pPr>
          </a:lstStyle>
          <a:p/>
        </p:txBody>
      </p:sp>
      <p:sp>
        <p:nvSpPr>
          <p:cNvPr id="48" name="Google Shape;48;p40"/>
          <p:cNvSpPr txBox="1"/>
          <p:nvPr>
            <p:ph idx="10" type="dt"/>
          </p:nvPr>
        </p:nvSpPr>
        <p:spPr>
          <a:xfrm>
            <a:off x="643464" y="6446520"/>
            <a:ext cx="351756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40"/>
          <p:cNvSpPr txBox="1"/>
          <p:nvPr>
            <p:ph idx="11" type="ftr"/>
          </p:nvPr>
        </p:nvSpPr>
        <p:spPr>
          <a:xfrm>
            <a:off x="5458983" y="6446520"/>
            <a:ext cx="533401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 name="Google Shape;50;p40"/>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0" i="0" sz="800" u="none" cap="none" strike="noStrike">
                <a:solidFill>
                  <a:schemeClr val="dk2"/>
                </a:solidFill>
                <a:latin typeface="Source Sans Pro"/>
                <a:ea typeface="Source Sans Pro"/>
                <a:cs typeface="Source Sans Pro"/>
                <a:sym typeface="Source Sans Pro"/>
              </a:defRPr>
            </a:lvl1pPr>
            <a:lvl2pPr indent="0" lvl="1" marL="0" algn="l">
              <a:spcBef>
                <a:spcPts val="0"/>
              </a:spcBef>
              <a:buNone/>
              <a:defRPr b="0" i="0" sz="800" u="none" cap="none" strike="noStrike">
                <a:solidFill>
                  <a:schemeClr val="dk2"/>
                </a:solidFill>
                <a:latin typeface="Source Sans Pro"/>
                <a:ea typeface="Source Sans Pro"/>
                <a:cs typeface="Source Sans Pro"/>
                <a:sym typeface="Source Sans Pro"/>
              </a:defRPr>
            </a:lvl2pPr>
            <a:lvl3pPr indent="0" lvl="2" marL="0" algn="l">
              <a:spcBef>
                <a:spcPts val="0"/>
              </a:spcBef>
              <a:buNone/>
              <a:defRPr b="0" i="0" sz="800" u="none" cap="none" strike="noStrike">
                <a:solidFill>
                  <a:schemeClr val="dk2"/>
                </a:solidFill>
                <a:latin typeface="Source Sans Pro"/>
                <a:ea typeface="Source Sans Pro"/>
                <a:cs typeface="Source Sans Pro"/>
                <a:sym typeface="Source Sans Pro"/>
              </a:defRPr>
            </a:lvl3pPr>
            <a:lvl4pPr indent="0" lvl="3" marL="0" algn="l">
              <a:spcBef>
                <a:spcPts val="0"/>
              </a:spcBef>
              <a:buNone/>
              <a:defRPr b="0" i="0" sz="800" u="none" cap="none" strike="noStrike">
                <a:solidFill>
                  <a:schemeClr val="dk2"/>
                </a:solidFill>
                <a:latin typeface="Source Sans Pro"/>
                <a:ea typeface="Source Sans Pro"/>
                <a:cs typeface="Source Sans Pro"/>
                <a:sym typeface="Source Sans Pro"/>
              </a:defRPr>
            </a:lvl4pPr>
            <a:lvl5pPr indent="0" lvl="4" marL="0" algn="l">
              <a:spcBef>
                <a:spcPts val="0"/>
              </a:spcBef>
              <a:buNone/>
              <a:defRPr b="0" i="0" sz="800" u="none" cap="none" strike="noStrike">
                <a:solidFill>
                  <a:schemeClr val="dk2"/>
                </a:solidFill>
                <a:latin typeface="Source Sans Pro"/>
                <a:ea typeface="Source Sans Pro"/>
                <a:cs typeface="Source Sans Pro"/>
                <a:sym typeface="Source Sans Pro"/>
              </a:defRPr>
            </a:lvl5pPr>
            <a:lvl6pPr indent="0" lvl="5" marL="0" algn="l">
              <a:spcBef>
                <a:spcPts val="0"/>
              </a:spcBef>
              <a:buNone/>
              <a:defRPr b="0" i="0" sz="800" u="none" cap="none" strike="noStrike">
                <a:solidFill>
                  <a:schemeClr val="dk2"/>
                </a:solidFill>
                <a:latin typeface="Source Sans Pro"/>
                <a:ea typeface="Source Sans Pro"/>
                <a:cs typeface="Source Sans Pro"/>
                <a:sym typeface="Source Sans Pro"/>
              </a:defRPr>
            </a:lvl6pPr>
            <a:lvl7pPr indent="0" lvl="6" marL="0" algn="l">
              <a:spcBef>
                <a:spcPts val="0"/>
              </a:spcBef>
              <a:buNone/>
              <a:defRPr b="0" i="0" sz="800" u="none" cap="none" strike="noStrike">
                <a:solidFill>
                  <a:schemeClr val="dk2"/>
                </a:solidFill>
                <a:latin typeface="Source Sans Pro"/>
                <a:ea typeface="Source Sans Pro"/>
                <a:cs typeface="Source Sans Pro"/>
                <a:sym typeface="Source Sans Pro"/>
              </a:defRPr>
            </a:lvl7pPr>
            <a:lvl8pPr indent="0" lvl="7" marL="0" algn="l">
              <a:spcBef>
                <a:spcPts val="0"/>
              </a:spcBef>
              <a:buNone/>
              <a:defRPr b="0" i="0" sz="800" u="none" cap="none" strike="noStrike">
                <a:solidFill>
                  <a:schemeClr val="dk2"/>
                </a:solidFill>
                <a:latin typeface="Source Sans Pro"/>
                <a:ea typeface="Source Sans Pro"/>
                <a:cs typeface="Source Sans Pro"/>
                <a:sym typeface="Source Sans Pro"/>
              </a:defRPr>
            </a:lvl8pPr>
            <a:lvl9pPr indent="0" lvl="8" marL="0" algn="l">
              <a:spcBef>
                <a:spcPts val="0"/>
              </a:spcBef>
              <a:buNone/>
              <a:defRPr b="0" i="0" sz="800" u="none" cap="none" strike="noStrike">
                <a:solidFill>
                  <a:schemeClr val="dk2"/>
                </a:solidFill>
                <a:latin typeface="Source Sans Pro"/>
                <a:ea typeface="Source Sans Pro"/>
                <a:cs typeface="Source Sans Pro"/>
                <a:sym typeface="Source Sans Pro"/>
              </a:defRPr>
            </a:lvl9pPr>
          </a:lstStyle>
          <a:p>
            <a:pPr indent="0" lvl="0" marL="0" rtl="0" algn="l">
              <a:spcBef>
                <a:spcPts val="0"/>
              </a:spcBef>
              <a:spcAft>
                <a:spcPts val="0"/>
              </a:spcAft>
              <a:buNone/>
            </a:pPr>
            <a:fld id="{00000000-1234-1234-1234-123412341234}" type="slidenum">
              <a:rPr lang="en-US"/>
              <a:t>‹#›</a:t>
            </a:fld>
            <a:endParaRPr/>
          </a:p>
        </p:txBody>
      </p:sp>
      <p:pic>
        <p:nvPicPr>
          <p:cNvPr id="51" name="Google Shape;51;p40"/>
          <p:cNvPicPr preferRelativeResize="0"/>
          <p:nvPr/>
        </p:nvPicPr>
        <p:blipFill rotWithShape="1">
          <a:blip r:embed="rId2">
            <a:alphaModFix/>
          </a:blip>
          <a:srcRect b="0" l="0" r="0" t="0"/>
          <a:stretch/>
        </p:blipFill>
        <p:spPr>
          <a:xfrm>
            <a:off x="1597082" y="6402638"/>
            <a:ext cx="1977524" cy="455362"/>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2" name="Shape 52"/>
        <p:cNvGrpSpPr/>
        <p:nvPr/>
      </p:nvGrpSpPr>
      <p:grpSpPr>
        <a:xfrm>
          <a:off x="0" y="0"/>
          <a:ext cx="0" cy="0"/>
          <a:chOff x="0" y="0"/>
          <a:chExt cx="0" cy="0"/>
        </a:xfrm>
      </p:grpSpPr>
      <p:sp>
        <p:nvSpPr>
          <p:cNvPr id="53" name="Google Shape;53;p41"/>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4" name="Google Shape;54;p41"/>
          <p:cNvSpPr txBox="1"/>
          <p:nvPr>
            <p:ph idx="1" type="body"/>
          </p:nvPr>
        </p:nvSpPr>
        <p:spPr>
          <a:xfrm>
            <a:off x="1097280" y="2108201"/>
            <a:ext cx="10058400" cy="3760891"/>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55" name="Google Shape;55;p41"/>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41"/>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41"/>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58" name="Google Shape;58;p41"/>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59" name="Shape 59"/>
        <p:cNvGrpSpPr/>
        <p:nvPr/>
      </p:nvGrpSpPr>
      <p:grpSpPr>
        <a:xfrm>
          <a:off x="0" y="0"/>
          <a:ext cx="0" cy="0"/>
          <a:chOff x="0" y="0"/>
          <a:chExt cx="0" cy="0"/>
        </a:xfrm>
      </p:grpSpPr>
      <p:sp>
        <p:nvSpPr>
          <p:cNvPr id="60" name="Google Shape;60;p43"/>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1" name="Google Shape;61;p43"/>
          <p:cNvSpPr txBox="1"/>
          <p:nvPr>
            <p:ph idx="1" type="body"/>
          </p:nvPr>
        </p:nvSpPr>
        <p:spPr>
          <a:xfrm>
            <a:off x="1097280" y="2120900"/>
            <a:ext cx="4639736" cy="3748193"/>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62" name="Google Shape;62;p43"/>
          <p:cNvSpPr txBox="1"/>
          <p:nvPr>
            <p:ph idx="2" type="body"/>
          </p:nvPr>
        </p:nvSpPr>
        <p:spPr>
          <a:xfrm>
            <a:off x="6515944" y="2120900"/>
            <a:ext cx="4639736" cy="3748194"/>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63" name="Google Shape;63;p43"/>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4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4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66" name="Google Shape;66;p43"/>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67" name="Shape 67"/>
        <p:cNvGrpSpPr/>
        <p:nvPr/>
      </p:nvGrpSpPr>
      <p:grpSpPr>
        <a:xfrm>
          <a:off x="0" y="0"/>
          <a:ext cx="0" cy="0"/>
          <a:chOff x="0" y="0"/>
          <a:chExt cx="0" cy="0"/>
        </a:xfrm>
      </p:grpSpPr>
      <p:sp>
        <p:nvSpPr>
          <p:cNvPr id="68" name="Google Shape;68;p38"/>
          <p:cNvSpPr/>
          <p:nvPr/>
        </p:nvSpPr>
        <p:spPr>
          <a:xfrm>
            <a:off x="3175" y="6400800"/>
            <a:ext cx="12188825" cy="4572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38"/>
          <p:cNvSpPr txBox="1"/>
          <p:nvPr>
            <p:ph type="ctrTitle"/>
          </p:nvPr>
        </p:nvSpPr>
        <p:spPr>
          <a:xfrm>
            <a:off x="1097280" y="758952"/>
            <a:ext cx="10058400" cy="356616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262626"/>
              </a:buClr>
              <a:buSzPts val="8000"/>
              <a:buFont typeface="Arial"/>
              <a:buNone/>
              <a:defRPr sz="8000">
                <a:solidFill>
                  <a:srgbClr val="26262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38"/>
          <p:cNvSpPr txBox="1"/>
          <p:nvPr>
            <p:ph idx="1" type="subTitle"/>
          </p:nvPr>
        </p:nvSpPr>
        <p:spPr>
          <a:xfrm>
            <a:off x="1100051" y="4645152"/>
            <a:ext cx="10058400" cy="1143000"/>
          </a:xfrm>
          <a:prstGeom prst="rect">
            <a:avLst/>
          </a:prstGeom>
          <a:noFill/>
          <a:ln>
            <a:noFill/>
          </a:ln>
        </p:spPr>
        <p:txBody>
          <a:bodyPr anchorCtr="0" anchor="t" bIns="45700" lIns="91425" spcFirstLastPara="1" rIns="91425" wrap="square" tIns="45700">
            <a:normAutofit/>
          </a:bodyPr>
          <a:lstStyle>
            <a:lvl1pPr lvl="0" algn="l">
              <a:lnSpc>
                <a:spcPct val="120000"/>
              </a:lnSpc>
              <a:spcBef>
                <a:spcPts val="1200"/>
              </a:spcBef>
              <a:spcAft>
                <a:spcPts val="0"/>
              </a:spcAft>
              <a:buSzPts val="2400"/>
              <a:buNone/>
              <a:defRPr sz="2400" cap="none">
                <a:solidFill>
                  <a:schemeClr val="dk1"/>
                </a:solidFill>
                <a:latin typeface="Source Sans Pro"/>
                <a:ea typeface="Source Sans Pro"/>
                <a:cs typeface="Source Sans Pro"/>
                <a:sym typeface="Source Sans Pro"/>
              </a:defRPr>
            </a:lvl1pPr>
            <a:lvl2pPr lvl="1" algn="ctr">
              <a:lnSpc>
                <a:spcPct val="100000"/>
              </a:lnSpc>
              <a:spcBef>
                <a:spcPts val="200"/>
              </a:spcBef>
              <a:spcAft>
                <a:spcPts val="0"/>
              </a:spcAft>
              <a:buClr>
                <a:srgbClr val="3F3F3F"/>
              </a:buClr>
              <a:buSzPts val="2400"/>
              <a:buNone/>
              <a:defRPr sz="2400"/>
            </a:lvl2pPr>
            <a:lvl3pPr lvl="2" algn="ctr">
              <a:lnSpc>
                <a:spcPct val="100000"/>
              </a:lnSpc>
              <a:spcBef>
                <a:spcPts val="400"/>
              </a:spcBef>
              <a:spcAft>
                <a:spcPts val="0"/>
              </a:spcAft>
              <a:buClr>
                <a:srgbClr val="3F3F3F"/>
              </a:buClr>
              <a:buSzPts val="2400"/>
              <a:buNone/>
              <a:defRPr sz="2400"/>
            </a:lvl3pPr>
            <a:lvl4pPr lvl="3" algn="ctr">
              <a:lnSpc>
                <a:spcPct val="100000"/>
              </a:lnSpc>
              <a:spcBef>
                <a:spcPts val="400"/>
              </a:spcBef>
              <a:spcAft>
                <a:spcPts val="0"/>
              </a:spcAft>
              <a:buClr>
                <a:srgbClr val="3F3F3F"/>
              </a:buClr>
              <a:buSzPts val="2000"/>
              <a:buNone/>
              <a:defRPr sz="2000"/>
            </a:lvl4pPr>
            <a:lvl5pPr lvl="4" algn="ctr">
              <a:lnSpc>
                <a:spcPct val="100000"/>
              </a:lnSpc>
              <a:spcBef>
                <a:spcPts val="400"/>
              </a:spcBef>
              <a:spcAft>
                <a:spcPts val="0"/>
              </a:spcAft>
              <a:buClr>
                <a:srgbClr val="3F3F3F"/>
              </a:buClr>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p:txBody>
      </p:sp>
      <p:cxnSp>
        <p:nvCxnSpPr>
          <p:cNvPr id="71" name="Google Shape;71;p38"/>
          <p:cNvCxnSpPr/>
          <p:nvPr/>
        </p:nvCxnSpPr>
        <p:spPr>
          <a:xfrm>
            <a:off x="1207658" y="4474741"/>
            <a:ext cx="9875520" cy="0"/>
          </a:xfrm>
          <a:prstGeom prst="straightConnector1">
            <a:avLst/>
          </a:prstGeom>
          <a:noFill/>
          <a:ln cap="flat" cmpd="sng" w="12700">
            <a:solidFill>
              <a:srgbClr val="3F3F3F"/>
            </a:solidFill>
            <a:prstDash val="solid"/>
            <a:round/>
            <a:headEnd len="sm" w="sm" type="none"/>
            <a:tailEnd len="sm" w="sm" type="none"/>
          </a:ln>
        </p:spPr>
      </p:cxnSp>
      <p:sp>
        <p:nvSpPr>
          <p:cNvPr id="72" name="Google Shape;72;p38"/>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38"/>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38"/>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75" name="Google Shape;75;p38"/>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showMasterSp="0" type="secHead">
  <p:cSld name="SECTION_HEADER">
    <p:bg>
      <p:bgPr>
        <a:solidFill>
          <a:schemeClr val="lt1"/>
        </a:solidFill>
      </p:bgPr>
    </p:bg>
    <p:spTree>
      <p:nvGrpSpPr>
        <p:cNvPr id="76" name="Shape 76"/>
        <p:cNvGrpSpPr/>
        <p:nvPr/>
      </p:nvGrpSpPr>
      <p:grpSpPr>
        <a:xfrm>
          <a:off x="0" y="0"/>
          <a:ext cx="0" cy="0"/>
          <a:chOff x="0" y="0"/>
          <a:chExt cx="0" cy="0"/>
        </a:xfrm>
      </p:grpSpPr>
      <p:sp>
        <p:nvSpPr>
          <p:cNvPr id="77" name="Google Shape;77;p44"/>
          <p:cNvSpPr/>
          <p:nvPr/>
        </p:nvSpPr>
        <p:spPr>
          <a:xfrm>
            <a:off x="3175" y="6400800"/>
            <a:ext cx="12188825" cy="457200"/>
          </a:xfrm>
          <a:prstGeom prst="rect">
            <a:avLst/>
          </a:prstGeom>
          <a:solidFill>
            <a:srgbClr val="26262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Source Sans Pro"/>
              <a:ea typeface="Source Sans Pro"/>
              <a:cs typeface="Source Sans Pro"/>
              <a:sym typeface="Source Sans Pro"/>
            </a:endParaRPr>
          </a:p>
        </p:txBody>
      </p:sp>
      <p:sp>
        <p:nvSpPr>
          <p:cNvPr id="78" name="Google Shape;78;p44"/>
          <p:cNvSpPr txBox="1"/>
          <p:nvPr>
            <p:ph type="title"/>
          </p:nvPr>
        </p:nvSpPr>
        <p:spPr>
          <a:xfrm>
            <a:off x="1097280" y="758952"/>
            <a:ext cx="10058400" cy="356616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262626"/>
              </a:buClr>
              <a:buSzPts val="8000"/>
              <a:buFont typeface="Arial"/>
              <a:buNone/>
              <a:defRPr b="0" sz="8000">
                <a:solidFill>
                  <a:srgbClr val="26262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9" name="Google Shape;79;p44"/>
          <p:cNvSpPr txBox="1"/>
          <p:nvPr>
            <p:ph idx="1" type="body"/>
          </p:nvPr>
        </p:nvSpPr>
        <p:spPr>
          <a:xfrm>
            <a:off x="1097280" y="4663440"/>
            <a:ext cx="10058400" cy="1143000"/>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200"/>
              </a:spcBef>
              <a:spcAft>
                <a:spcPts val="0"/>
              </a:spcAft>
              <a:buSzPts val="2400"/>
              <a:buNone/>
              <a:defRPr sz="2400" cap="none">
                <a:solidFill>
                  <a:schemeClr val="dk1"/>
                </a:solidFill>
                <a:latin typeface="Source Sans Pro"/>
                <a:ea typeface="Source Sans Pro"/>
                <a:cs typeface="Source Sans Pro"/>
                <a:sym typeface="Source Sans Pro"/>
              </a:defRPr>
            </a:lvl1pPr>
            <a:lvl2pPr indent="-228600" lvl="1" marL="914400" algn="l">
              <a:lnSpc>
                <a:spcPct val="100000"/>
              </a:lnSpc>
              <a:spcBef>
                <a:spcPts val="200"/>
              </a:spcBef>
              <a:spcAft>
                <a:spcPts val="0"/>
              </a:spcAft>
              <a:buClr>
                <a:srgbClr val="888888"/>
              </a:buClr>
              <a:buSzPts val="1800"/>
              <a:buNone/>
              <a:defRPr sz="1800">
                <a:solidFill>
                  <a:srgbClr val="888888"/>
                </a:solidFill>
              </a:defRPr>
            </a:lvl2pPr>
            <a:lvl3pPr indent="-228600" lvl="2" marL="1371600" algn="l">
              <a:lnSpc>
                <a:spcPct val="100000"/>
              </a:lnSpc>
              <a:spcBef>
                <a:spcPts val="400"/>
              </a:spcBef>
              <a:spcAft>
                <a:spcPts val="0"/>
              </a:spcAft>
              <a:buClr>
                <a:srgbClr val="888888"/>
              </a:buClr>
              <a:buSzPts val="1600"/>
              <a:buNone/>
              <a:defRPr sz="1600">
                <a:solidFill>
                  <a:srgbClr val="888888"/>
                </a:solidFill>
              </a:defRPr>
            </a:lvl3pPr>
            <a:lvl4pPr indent="-228600" lvl="3" marL="1828800" algn="l">
              <a:lnSpc>
                <a:spcPct val="100000"/>
              </a:lnSpc>
              <a:spcBef>
                <a:spcPts val="400"/>
              </a:spcBef>
              <a:spcAft>
                <a:spcPts val="0"/>
              </a:spcAft>
              <a:buClr>
                <a:srgbClr val="888888"/>
              </a:buClr>
              <a:buSzPts val="1400"/>
              <a:buNone/>
              <a:defRPr sz="1400">
                <a:solidFill>
                  <a:srgbClr val="888888"/>
                </a:solidFill>
              </a:defRPr>
            </a:lvl4pPr>
            <a:lvl5pPr indent="-228600" lvl="4" marL="2286000" algn="l">
              <a:lnSpc>
                <a:spcPct val="100000"/>
              </a:lnSpc>
              <a:spcBef>
                <a:spcPts val="400"/>
              </a:spcBef>
              <a:spcAft>
                <a:spcPts val="0"/>
              </a:spcAft>
              <a:buClr>
                <a:srgbClr val="888888"/>
              </a:buClr>
              <a:buSzPts val="1400"/>
              <a:buNone/>
              <a:defRPr sz="1400">
                <a:solidFill>
                  <a:srgbClr val="888888"/>
                </a:solidFill>
              </a:defRPr>
            </a:lvl5pPr>
            <a:lvl6pPr indent="-228600" lvl="5" marL="2743200" algn="l">
              <a:lnSpc>
                <a:spcPct val="90000"/>
              </a:lnSpc>
              <a:spcBef>
                <a:spcPts val="400"/>
              </a:spcBef>
              <a:spcAft>
                <a:spcPts val="0"/>
              </a:spcAft>
              <a:buSzPts val="1400"/>
              <a:buNone/>
              <a:defRPr sz="1400">
                <a:solidFill>
                  <a:srgbClr val="888888"/>
                </a:solidFill>
              </a:defRPr>
            </a:lvl6pPr>
            <a:lvl7pPr indent="-228600" lvl="6" marL="3200400" algn="l">
              <a:lnSpc>
                <a:spcPct val="90000"/>
              </a:lnSpc>
              <a:spcBef>
                <a:spcPts val="400"/>
              </a:spcBef>
              <a:spcAft>
                <a:spcPts val="0"/>
              </a:spcAft>
              <a:buSzPts val="1400"/>
              <a:buNone/>
              <a:defRPr sz="1400">
                <a:solidFill>
                  <a:srgbClr val="888888"/>
                </a:solidFill>
              </a:defRPr>
            </a:lvl7pPr>
            <a:lvl8pPr indent="-228600" lvl="7" marL="3657600" algn="l">
              <a:lnSpc>
                <a:spcPct val="90000"/>
              </a:lnSpc>
              <a:spcBef>
                <a:spcPts val="400"/>
              </a:spcBef>
              <a:spcAft>
                <a:spcPts val="0"/>
              </a:spcAft>
              <a:buSzPts val="1400"/>
              <a:buNone/>
              <a:defRPr sz="1400">
                <a:solidFill>
                  <a:srgbClr val="888888"/>
                </a:solidFill>
              </a:defRPr>
            </a:lvl8pPr>
            <a:lvl9pPr indent="-228600" lvl="8" marL="4114800" algn="l">
              <a:lnSpc>
                <a:spcPct val="90000"/>
              </a:lnSpc>
              <a:spcBef>
                <a:spcPts val="400"/>
              </a:spcBef>
              <a:spcAft>
                <a:spcPts val="400"/>
              </a:spcAft>
              <a:buSzPts val="1400"/>
              <a:buNone/>
              <a:defRPr sz="1400">
                <a:solidFill>
                  <a:srgbClr val="888888"/>
                </a:solidFill>
              </a:defRPr>
            </a:lvl9pPr>
          </a:lstStyle>
          <a:p/>
        </p:txBody>
      </p:sp>
      <p:cxnSp>
        <p:nvCxnSpPr>
          <p:cNvPr id="80" name="Google Shape;80;p44"/>
          <p:cNvCxnSpPr/>
          <p:nvPr/>
        </p:nvCxnSpPr>
        <p:spPr>
          <a:xfrm>
            <a:off x="1207658" y="4485132"/>
            <a:ext cx="9875520" cy="0"/>
          </a:xfrm>
          <a:prstGeom prst="straightConnector1">
            <a:avLst/>
          </a:prstGeom>
          <a:noFill/>
          <a:ln cap="flat" cmpd="sng" w="12700">
            <a:solidFill>
              <a:srgbClr val="3F3F3F"/>
            </a:solidFill>
            <a:prstDash val="solid"/>
            <a:round/>
            <a:headEnd len="sm" w="sm" type="none"/>
            <a:tailEnd len="sm" w="sm" type="none"/>
          </a:ln>
        </p:spPr>
      </p:cxnSp>
      <p:sp>
        <p:nvSpPr>
          <p:cNvPr id="81" name="Google Shape;81;p44"/>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44"/>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44"/>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84" name="Google Shape;84;p44"/>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85" name="Shape 85"/>
        <p:cNvGrpSpPr/>
        <p:nvPr/>
      </p:nvGrpSpPr>
      <p:grpSpPr>
        <a:xfrm>
          <a:off x="0" y="0"/>
          <a:ext cx="0" cy="0"/>
          <a:chOff x="0" y="0"/>
          <a:chExt cx="0" cy="0"/>
        </a:xfrm>
      </p:grpSpPr>
      <p:sp>
        <p:nvSpPr>
          <p:cNvPr id="86" name="Google Shape;86;p45"/>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7" name="Google Shape;87;p45"/>
          <p:cNvSpPr txBox="1"/>
          <p:nvPr>
            <p:ph idx="1" type="body"/>
          </p:nvPr>
        </p:nvSpPr>
        <p:spPr>
          <a:xfrm>
            <a:off x="1097280" y="2057400"/>
            <a:ext cx="4639736" cy="736282"/>
          </a:xfrm>
          <a:prstGeom prst="rect">
            <a:avLst/>
          </a:prstGeom>
          <a:noFill/>
          <a:ln>
            <a:noFill/>
          </a:ln>
        </p:spPr>
        <p:txBody>
          <a:bodyPr anchorCtr="0" anchor="ctr" bIns="45700" lIns="91425" spcFirstLastPara="1" rIns="91425" wrap="square" tIns="45700">
            <a:normAutofit/>
          </a:bodyPr>
          <a:lstStyle>
            <a:lvl1pPr indent="-228600" lvl="0" marL="457200" algn="l">
              <a:lnSpc>
                <a:spcPct val="120000"/>
              </a:lnSpc>
              <a:spcBef>
                <a:spcPts val="1200"/>
              </a:spcBef>
              <a:spcAft>
                <a:spcPts val="0"/>
              </a:spcAft>
              <a:buSzPts val="2000"/>
              <a:buNone/>
              <a:defRPr b="0" sz="2000" cap="none">
                <a:solidFill>
                  <a:schemeClr val="dk1"/>
                </a:solidFill>
              </a:defRPr>
            </a:lvl1pPr>
            <a:lvl2pPr indent="-228600" lvl="1" marL="914400" algn="l">
              <a:lnSpc>
                <a:spcPct val="100000"/>
              </a:lnSpc>
              <a:spcBef>
                <a:spcPts val="200"/>
              </a:spcBef>
              <a:spcAft>
                <a:spcPts val="0"/>
              </a:spcAft>
              <a:buClr>
                <a:srgbClr val="3F3F3F"/>
              </a:buClr>
              <a:buSzPts val="2000"/>
              <a:buNone/>
              <a:defRPr b="1" sz="2000"/>
            </a:lvl2pPr>
            <a:lvl3pPr indent="-228600" lvl="2" marL="1371600" algn="l">
              <a:lnSpc>
                <a:spcPct val="100000"/>
              </a:lnSpc>
              <a:spcBef>
                <a:spcPts val="400"/>
              </a:spcBef>
              <a:spcAft>
                <a:spcPts val="0"/>
              </a:spcAft>
              <a:buClr>
                <a:srgbClr val="3F3F3F"/>
              </a:buClr>
              <a:buSzPts val="1800"/>
              <a:buNone/>
              <a:defRPr b="1" sz="1800"/>
            </a:lvl3pPr>
            <a:lvl4pPr indent="-228600" lvl="3" marL="1828800" algn="l">
              <a:lnSpc>
                <a:spcPct val="100000"/>
              </a:lnSpc>
              <a:spcBef>
                <a:spcPts val="400"/>
              </a:spcBef>
              <a:spcAft>
                <a:spcPts val="0"/>
              </a:spcAft>
              <a:buClr>
                <a:srgbClr val="3F3F3F"/>
              </a:buClr>
              <a:buSzPts val="1600"/>
              <a:buNone/>
              <a:defRPr b="1" sz="1600"/>
            </a:lvl4pPr>
            <a:lvl5pPr indent="-228600" lvl="4" marL="2286000" algn="l">
              <a:lnSpc>
                <a:spcPct val="100000"/>
              </a:lnSpc>
              <a:spcBef>
                <a:spcPts val="400"/>
              </a:spcBef>
              <a:spcAft>
                <a:spcPts val="0"/>
              </a:spcAft>
              <a:buClr>
                <a:srgbClr val="3F3F3F"/>
              </a:buClr>
              <a:buSzPts val="1600"/>
              <a:buNone/>
              <a:defRPr b="1" sz="1600"/>
            </a:lvl5pPr>
            <a:lvl6pPr indent="-228600" lvl="5" marL="2743200" algn="l">
              <a:lnSpc>
                <a:spcPct val="90000"/>
              </a:lnSpc>
              <a:spcBef>
                <a:spcPts val="400"/>
              </a:spcBef>
              <a:spcAft>
                <a:spcPts val="0"/>
              </a:spcAft>
              <a:buSzPts val="1600"/>
              <a:buNone/>
              <a:defRPr b="1" sz="1600"/>
            </a:lvl6pPr>
            <a:lvl7pPr indent="-228600" lvl="6" marL="3200400" algn="l">
              <a:lnSpc>
                <a:spcPct val="90000"/>
              </a:lnSpc>
              <a:spcBef>
                <a:spcPts val="400"/>
              </a:spcBef>
              <a:spcAft>
                <a:spcPts val="0"/>
              </a:spcAft>
              <a:buSzPts val="1600"/>
              <a:buNone/>
              <a:defRPr b="1" sz="1600"/>
            </a:lvl7pPr>
            <a:lvl8pPr indent="-228600" lvl="7" marL="3657600" algn="l">
              <a:lnSpc>
                <a:spcPct val="90000"/>
              </a:lnSpc>
              <a:spcBef>
                <a:spcPts val="400"/>
              </a:spcBef>
              <a:spcAft>
                <a:spcPts val="0"/>
              </a:spcAft>
              <a:buSzPts val="1600"/>
              <a:buNone/>
              <a:defRPr b="1" sz="1600"/>
            </a:lvl8pPr>
            <a:lvl9pPr indent="-228600" lvl="8" marL="4114800" algn="l">
              <a:lnSpc>
                <a:spcPct val="90000"/>
              </a:lnSpc>
              <a:spcBef>
                <a:spcPts val="400"/>
              </a:spcBef>
              <a:spcAft>
                <a:spcPts val="400"/>
              </a:spcAft>
              <a:buSzPts val="1600"/>
              <a:buNone/>
              <a:defRPr b="1" sz="1600"/>
            </a:lvl9pPr>
          </a:lstStyle>
          <a:p/>
        </p:txBody>
      </p:sp>
      <p:sp>
        <p:nvSpPr>
          <p:cNvPr id="88" name="Google Shape;88;p45"/>
          <p:cNvSpPr txBox="1"/>
          <p:nvPr>
            <p:ph idx="2" type="body"/>
          </p:nvPr>
        </p:nvSpPr>
        <p:spPr>
          <a:xfrm>
            <a:off x="1097280" y="2958274"/>
            <a:ext cx="4639736" cy="2910821"/>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89" name="Google Shape;89;p45"/>
          <p:cNvSpPr txBox="1"/>
          <p:nvPr>
            <p:ph idx="3" type="body"/>
          </p:nvPr>
        </p:nvSpPr>
        <p:spPr>
          <a:xfrm>
            <a:off x="6515944" y="2057400"/>
            <a:ext cx="4639736" cy="736282"/>
          </a:xfrm>
          <a:prstGeom prst="rect">
            <a:avLst/>
          </a:prstGeom>
          <a:noFill/>
          <a:ln>
            <a:noFill/>
          </a:ln>
        </p:spPr>
        <p:txBody>
          <a:bodyPr anchorCtr="0" anchor="ctr" bIns="45700" lIns="91425" spcFirstLastPara="1" rIns="91425" wrap="square" tIns="45700">
            <a:normAutofit/>
          </a:bodyPr>
          <a:lstStyle>
            <a:lvl1pPr indent="-228600" lvl="0" marL="457200" algn="l">
              <a:lnSpc>
                <a:spcPct val="120000"/>
              </a:lnSpc>
              <a:spcBef>
                <a:spcPts val="1200"/>
              </a:spcBef>
              <a:spcAft>
                <a:spcPts val="0"/>
              </a:spcAft>
              <a:buSzPts val="2000"/>
              <a:buNone/>
              <a:defRPr b="0" sz="2000" cap="none">
                <a:solidFill>
                  <a:schemeClr val="dk1"/>
                </a:solidFill>
              </a:defRPr>
            </a:lvl1pPr>
            <a:lvl2pPr indent="-228600" lvl="1" marL="914400" algn="l">
              <a:lnSpc>
                <a:spcPct val="100000"/>
              </a:lnSpc>
              <a:spcBef>
                <a:spcPts val="200"/>
              </a:spcBef>
              <a:spcAft>
                <a:spcPts val="0"/>
              </a:spcAft>
              <a:buClr>
                <a:srgbClr val="3F3F3F"/>
              </a:buClr>
              <a:buSzPts val="2000"/>
              <a:buNone/>
              <a:defRPr b="1" sz="2000"/>
            </a:lvl2pPr>
            <a:lvl3pPr indent="-228600" lvl="2" marL="1371600" algn="l">
              <a:lnSpc>
                <a:spcPct val="100000"/>
              </a:lnSpc>
              <a:spcBef>
                <a:spcPts val="400"/>
              </a:spcBef>
              <a:spcAft>
                <a:spcPts val="0"/>
              </a:spcAft>
              <a:buClr>
                <a:srgbClr val="3F3F3F"/>
              </a:buClr>
              <a:buSzPts val="1800"/>
              <a:buNone/>
              <a:defRPr b="1" sz="1800"/>
            </a:lvl3pPr>
            <a:lvl4pPr indent="-228600" lvl="3" marL="1828800" algn="l">
              <a:lnSpc>
                <a:spcPct val="100000"/>
              </a:lnSpc>
              <a:spcBef>
                <a:spcPts val="400"/>
              </a:spcBef>
              <a:spcAft>
                <a:spcPts val="0"/>
              </a:spcAft>
              <a:buClr>
                <a:srgbClr val="3F3F3F"/>
              </a:buClr>
              <a:buSzPts val="1600"/>
              <a:buNone/>
              <a:defRPr b="1" sz="1600"/>
            </a:lvl4pPr>
            <a:lvl5pPr indent="-228600" lvl="4" marL="2286000" algn="l">
              <a:lnSpc>
                <a:spcPct val="100000"/>
              </a:lnSpc>
              <a:spcBef>
                <a:spcPts val="400"/>
              </a:spcBef>
              <a:spcAft>
                <a:spcPts val="0"/>
              </a:spcAft>
              <a:buClr>
                <a:srgbClr val="3F3F3F"/>
              </a:buClr>
              <a:buSzPts val="1600"/>
              <a:buNone/>
              <a:defRPr b="1" sz="1600"/>
            </a:lvl5pPr>
            <a:lvl6pPr indent="-228600" lvl="5" marL="2743200" algn="l">
              <a:lnSpc>
                <a:spcPct val="90000"/>
              </a:lnSpc>
              <a:spcBef>
                <a:spcPts val="400"/>
              </a:spcBef>
              <a:spcAft>
                <a:spcPts val="0"/>
              </a:spcAft>
              <a:buSzPts val="1600"/>
              <a:buNone/>
              <a:defRPr b="1" sz="1600"/>
            </a:lvl6pPr>
            <a:lvl7pPr indent="-228600" lvl="6" marL="3200400" algn="l">
              <a:lnSpc>
                <a:spcPct val="90000"/>
              </a:lnSpc>
              <a:spcBef>
                <a:spcPts val="400"/>
              </a:spcBef>
              <a:spcAft>
                <a:spcPts val="0"/>
              </a:spcAft>
              <a:buSzPts val="1600"/>
              <a:buNone/>
              <a:defRPr b="1" sz="1600"/>
            </a:lvl7pPr>
            <a:lvl8pPr indent="-228600" lvl="7" marL="3657600" algn="l">
              <a:lnSpc>
                <a:spcPct val="90000"/>
              </a:lnSpc>
              <a:spcBef>
                <a:spcPts val="400"/>
              </a:spcBef>
              <a:spcAft>
                <a:spcPts val="0"/>
              </a:spcAft>
              <a:buSzPts val="1600"/>
              <a:buNone/>
              <a:defRPr b="1" sz="1600"/>
            </a:lvl8pPr>
            <a:lvl9pPr indent="-228600" lvl="8" marL="4114800" algn="l">
              <a:lnSpc>
                <a:spcPct val="90000"/>
              </a:lnSpc>
              <a:spcBef>
                <a:spcPts val="400"/>
              </a:spcBef>
              <a:spcAft>
                <a:spcPts val="400"/>
              </a:spcAft>
              <a:buSzPts val="1600"/>
              <a:buNone/>
              <a:defRPr b="1" sz="1600"/>
            </a:lvl9pPr>
          </a:lstStyle>
          <a:p/>
        </p:txBody>
      </p:sp>
      <p:sp>
        <p:nvSpPr>
          <p:cNvPr id="90" name="Google Shape;90;p45"/>
          <p:cNvSpPr txBox="1"/>
          <p:nvPr>
            <p:ph idx="4" type="body"/>
          </p:nvPr>
        </p:nvSpPr>
        <p:spPr>
          <a:xfrm>
            <a:off x="6515944" y="2958273"/>
            <a:ext cx="4639736" cy="2910821"/>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91" name="Google Shape;91;p45"/>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2" name="Google Shape;92;p45"/>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3" name="Google Shape;93;p45"/>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94" name="Google Shape;94;p45"/>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95" name="Shape 95"/>
        <p:cNvGrpSpPr/>
        <p:nvPr/>
      </p:nvGrpSpPr>
      <p:grpSpPr>
        <a:xfrm>
          <a:off x="0" y="0"/>
          <a:ext cx="0" cy="0"/>
          <a:chOff x="0" y="0"/>
          <a:chExt cx="0" cy="0"/>
        </a:xfrm>
      </p:grpSpPr>
      <p:sp>
        <p:nvSpPr>
          <p:cNvPr id="96" name="Google Shape;96;p46"/>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7" name="Google Shape;97;p46"/>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8" name="Google Shape;98;p4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4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100" name="Google Shape;100;p46"/>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howMasterSp="0" type="blank">
  <p:cSld name="BLANK">
    <p:spTree>
      <p:nvGrpSpPr>
        <p:cNvPr id="101" name="Shape 101"/>
        <p:cNvGrpSpPr/>
        <p:nvPr/>
      </p:nvGrpSpPr>
      <p:grpSpPr>
        <a:xfrm>
          <a:off x="0" y="0"/>
          <a:ext cx="0" cy="0"/>
          <a:chOff x="0" y="0"/>
          <a:chExt cx="0" cy="0"/>
        </a:xfrm>
      </p:grpSpPr>
      <p:sp>
        <p:nvSpPr>
          <p:cNvPr id="102" name="Google Shape;102;p47"/>
          <p:cNvSpPr/>
          <p:nvPr/>
        </p:nvSpPr>
        <p:spPr>
          <a:xfrm>
            <a:off x="3175" y="6400800"/>
            <a:ext cx="12188825" cy="457200"/>
          </a:xfrm>
          <a:prstGeom prst="rect">
            <a:avLst/>
          </a:prstGeom>
          <a:solidFill>
            <a:srgbClr val="26262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Source Sans Pro"/>
              <a:ea typeface="Source Sans Pro"/>
              <a:cs typeface="Source Sans Pro"/>
              <a:sym typeface="Source Sans Pro"/>
            </a:endParaRPr>
          </a:p>
        </p:txBody>
      </p:sp>
      <p:sp>
        <p:nvSpPr>
          <p:cNvPr id="103" name="Google Shape;103;p47"/>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4" name="Google Shape;104;p47"/>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5" name="Google Shape;105;p47"/>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106" name="Google Shape;106;p47"/>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showMasterSp="0" type="picTx">
  <p:cSld name="PICTURE_WITH_CAPTION_TEXT">
    <p:spTree>
      <p:nvGrpSpPr>
        <p:cNvPr id="107" name="Shape 107"/>
        <p:cNvGrpSpPr/>
        <p:nvPr/>
      </p:nvGrpSpPr>
      <p:grpSpPr>
        <a:xfrm>
          <a:off x="0" y="0"/>
          <a:ext cx="0" cy="0"/>
          <a:chOff x="0" y="0"/>
          <a:chExt cx="0" cy="0"/>
        </a:xfrm>
      </p:grpSpPr>
      <p:sp>
        <p:nvSpPr>
          <p:cNvPr id="108" name="Google Shape;108;p48"/>
          <p:cNvSpPr/>
          <p:nvPr/>
        </p:nvSpPr>
        <p:spPr>
          <a:xfrm>
            <a:off x="0" y="4578350"/>
            <a:ext cx="12188825" cy="2279650"/>
          </a:xfrm>
          <a:prstGeom prst="rect">
            <a:avLst/>
          </a:prstGeom>
          <a:solidFill>
            <a:srgbClr val="26262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Source Sans Pro"/>
              <a:ea typeface="Source Sans Pro"/>
              <a:cs typeface="Source Sans Pro"/>
              <a:sym typeface="Source Sans Pro"/>
            </a:endParaRPr>
          </a:p>
        </p:txBody>
      </p:sp>
      <p:sp>
        <p:nvSpPr>
          <p:cNvPr id="109" name="Google Shape;109;p48"/>
          <p:cNvSpPr/>
          <p:nvPr>
            <p:ph idx="2" type="pic"/>
          </p:nvPr>
        </p:nvSpPr>
        <p:spPr>
          <a:xfrm>
            <a:off x="15" y="0"/>
            <a:ext cx="12191985" cy="4578350"/>
          </a:xfrm>
          <a:prstGeom prst="rect">
            <a:avLst/>
          </a:prstGeom>
          <a:solidFill>
            <a:srgbClr val="D8D8D8"/>
          </a:solidFill>
          <a:ln>
            <a:noFill/>
          </a:ln>
        </p:spPr>
      </p:sp>
      <p:sp>
        <p:nvSpPr>
          <p:cNvPr id="110" name="Google Shape;110;p48"/>
          <p:cNvSpPr txBox="1"/>
          <p:nvPr>
            <p:ph type="title"/>
          </p:nvPr>
        </p:nvSpPr>
        <p:spPr>
          <a:xfrm>
            <a:off x="1097279" y="4799362"/>
            <a:ext cx="10113645" cy="743682"/>
          </a:xfrm>
          <a:prstGeom prst="rect">
            <a:avLst/>
          </a:prstGeom>
          <a:noFill/>
          <a:ln>
            <a:noFill/>
          </a:ln>
        </p:spPr>
        <p:txBody>
          <a:bodyPr anchorCtr="0" anchor="b" bIns="0" lIns="91425" spcFirstLastPara="1" rIns="91425" wrap="square" tIns="0">
            <a:noAutofit/>
          </a:bodyPr>
          <a:lstStyle>
            <a:lvl1pPr lvl="0" algn="l">
              <a:lnSpc>
                <a:spcPct val="90000"/>
              </a:lnSpc>
              <a:spcBef>
                <a:spcPts val="0"/>
              </a:spcBef>
              <a:spcAft>
                <a:spcPts val="0"/>
              </a:spcAft>
              <a:buClr>
                <a:srgbClr val="FFFFFF"/>
              </a:buClr>
              <a:buSzPts val="3600"/>
              <a:buFont typeface="Arial"/>
              <a:buNone/>
              <a:defRPr b="0" sz="3600">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1" name="Google Shape;111;p48"/>
          <p:cNvSpPr txBox="1"/>
          <p:nvPr>
            <p:ph idx="1" type="body"/>
          </p:nvPr>
        </p:nvSpPr>
        <p:spPr>
          <a:xfrm>
            <a:off x="1097279" y="5715000"/>
            <a:ext cx="10113264" cy="609600"/>
          </a:xfrm>
          <a:prstGeom prst="rect">
            <a:avLst/>
          </a:prstGeom>
          <a:noFill/>
          <a:ln>
            <a:noFill/>
          </a:ln>
        </p:spPr>
        <p:txBody>
          <a:bodyPr anchorCtr="0" anchor="t" bIns="0" lIns="91425" spcFirstLastPara="1" rIns="91425" wrap="square" tIns="0">
            <a:normAutofit/>
          </a:bodyPr>
          <a:lstStyle>
            <a:lvl1pPr indent="-228600" lvl="0" marL="457200" algn="l">
              <a:lnSpc>
                <a:spcPct val="120000"/>
              </a:lnSpc>
              <a:spcBef>
                <a:spcPts val="0"/>
              </a:spcBef>
              <a:spcAft>
                <a:spcPts val="0"/>
              </a:spcAft>
              <a:buSzPts val="1800"/>
              <a:buNone/>
              <a:defRPr sz="1800">
                <a:solidFill>
                  <a:srgbClr val="FFFFFF"/>
                </a:solidFill>
              </a:defRPr>
            </a:lvl1pPr>
            <a:lvl2pPr indent="-228600" lvl="1" marL="914400" algn="l">
              <a:lnSpc>
                <a:spcPct val="100000"/>
              </a:lnSpc>
              <a:spcBef>
                <a:spcPts val="600"/>
              </a:spcBef>
              <a:spcAft>
                <a:spcPts val="0"/>
              </a:spcAft>
              <a:buClr>
                <a:srgbClr val="3F3F3F"/>
              </a:buClr>
              <a:buSzPts val="1200"/>
              <a:buNone/>
              <a:defRPr sz="1200"/>
            </a:lvl2pPr>
            <a:lvl3pPr indent="-228600" lvl="2" marL="1371600" algn="l">
              <a:lnSpc>
                <a:spcPct val="100000"/>
              </a:lnSpc>
              <a:spcBef>
                <a:spcPts val="400"/>
              </a:spcBef>
              <a:spcAft>
                <a:spcPts val="0"/>
              </a:spcAft>
              <a:buClr>
                <a:srgbClr val="3F3F3F"/>
              </a:buClr>
              <a:buSzPts val="1000"/>
              <a:buNone/>
              <a:defRPr sz="1000"/>
            </a:lvl3pPr>
            <a:lvl4pPr indent="-228600" lvl="3" marL="1828800" algn="l">
              <a:lnSpc>
                <a:spcPct val="100000"/>
              </a:lnSpc>
              <a:spcBef>
                <a:spcPts val="400"/>
              </a:spcBef>
              <a:spcAft>
                <a:spcPts val="0"/>
              </a:spcAft>
              <a:buClr>
                <a:srgbClr val="3F3F3F"/>
              </a:buClr>
              <a:buSzPts val="900"/>
              <a:buNone/>
              <a:defRPr sz="900"/>
            </a:lvl4pPr>
            <a:lvl5pPr indent="-228600" lvl="4" marL="2286000" algn="l">
              <a:lnSpc>
                <a:spcPct val="100000"/>
              </a:lnSpc>
              <a:spcBef>
                <a:spcPts val="400"/>
              </a:spcBef>
              <a:spcAft>
                <a:spcPts val="0"/>
              </a:spcAft>
              <a:buClr>
                <a:srgbClr val="3F3F3F"/>
              </a:buClr>
              <a:buSzPts val="900"/>
              <a:buNone/>
              <a:defRPr sz="900"/>
            </a:lvl5pPr>
            <a:lvl6pPr indent="-228600" lvl="5" marL="2743200" algn="l">
              <a:lnSpc>
                <a:spcPct val="90000"/>
              </a:lnSpc>
              <a:spcBef>
                <a:spcPts val="400"/>
              </a:spcBef>
              <a:spcAft>
                <a:spcPts val="0"/>
              </a:spcAft>
              <a:buSzPts val="900"/>
              <a:buNone/>
              <a:defRPr sz="900"/>
            </a:lvl6pPr>
            <a:lvl7pPr indent="-228600" lvl="6" marL="3200400" algn="l">
              <a:lnSpc>
                <a:spcPct val="90000"/>
              </a:lnSpc>
              <a:spcBef>
                <a:spcPts val="400"/>
              </a:spcBef>
              <a:spcAft>
                <a:spcPts val="0"/>
              </a:spcAft>
              <a:buSzPts val="900"/>
              <a:buNone/>
              <a:defRPr sz="900"/>
            </a:lvl7pPr>
            <a:lvl8pPr indent="-228600" lvl="7" marL="3657600" algn="l">
              <a:lnSpc>
                <a:spcPct val="90000"/>
              </a:lnSpc>
              <a:spcBef>
                <a:spcPts val="400"/>
              </a:spcBef>
              <a:spcAft>
                <a:spcPts val="0"/>
              </a:spcAft>
              <a:buSzPts val="900"/>
              <a:buNone/>
              <a:defRPr sz="900"/>
            </a:lvl8pPr>
            <a:lvl9pPr indent="-228600" lvl="8" marL="4114800" algn="l">
              <a:lnSpc>
                <a:spcPct val="90000"/>
              </a:lnSpc>
              <a:spcBef>
                <a:spcPts val="400"/>
              </a:spcBef>
              <a:spcAft>
                <a:spcPts val="400"/>
              </a:spcAft>
              <a:buSzPts val="900"/>
              <a:buNone/>
              <a:defRPr sz="900"/>
            </a:lvl9pPr>
          </a:lstStyle>
          <a:p/>
        </p:txBody>
      </p:sp>
      <p:sp>
        <p:nvSpPr>
          <p:cNvPr id="112" name="Google Shape;112;p48"/>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48"/>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48"/>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115" name="Google Shape;115;p48"/>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16" name="Shape 116"/>
        <p:cNvGrpSpPr/>
        <p:nvPr/>
      </p:nvGrpSpPr>
      <p:grpSpPr>
        <a:xfrm>
          <a:off x="0" y="0"/>
          <a:ext cx="0" cy="0"/>
          <a:chOff x="0" y="0"/>
          <a:chExt cx="0" cy="0"/>
        </a:xfrm>
      </p:grpSpPr>
      <p:sp>
        <p:nvSpPr>
          <p:cNvPr id="117" name="Google Shape;117;p49"/>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8" name="Google Shape;118;p49"/>
          <p:cNvSpPr txBox="1"/>
          <p:nvPr>
            <p:ph idx="1" type="body"/>
          </p:nvPr>
        </p:nvSpPr>
        <p:spPr>
          <a:xfrm rot="5400000">
            <a:off x="4246035" y="-1040554"/>
            <a:ext cx="3760891" cy="10058400"/>
          </a:xfrm>
          <a:prstGeom prst="rect">
            <a:avLst/>
          </a:prstGeom>
          <a:noFill/>
          <a:ln>
            <a:noFill/>
          </a:ln>
        </p:spPr>
        <p:txBody>
          <a:bodyPr anchorCtr="0" anchor="t" bIns="0" lIns="45700" spcFirstLastPara="1" rIns="45700" wrap="square" tIns="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19" name="Google Shape;119;p49"/>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49"/>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1" name="Google Shape;121;p49"/>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122" name="Google Shape;122;p49"/>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showMasterSp="0" type="vertTitleAndTx">
  <p:cSld name="VERTICAL_TITLE_AND_VERTICAL_TEXT">
    <p:spTree>
      <p:nvGrpSpPr>
        <p:cNvPr id="123" name="Shape 123"/>
        <p:cNvGrpSpPr/>
        <p:nvPr/>
      </p:nvGrpSpPr>
      <p:grpSpPr>
        <a:xfrm>
          <a:off x="0" y="0"/>
          <a:ext cx="0" cy="0"/>
          <a:chOff x="0" y="0"/>
          <a:chExt cx="0" cy="0"/>
        </a:xfrm>
      </p:grpSpPr>
      <p:sp>
        <p:nvSpPr>
          <p:cNvPr id="124" name="Google Shape;124;p50"/>
          <p:cNvSpPr/>
          <p:nvPr/>
        </p:nvSpPr>
        <p:spPr>
          <a:xfrm>
            <a:off x="3175" y="6400800"/>
            <a:ext cx="12188825" cy="4572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50"/>
          <p:cNvSpPr txBox="1"/>
          <p:nvPr>
            <p:ph type="title"/>
          </p:nvPr>
        </p:nvSpPr>
        <p:spPr>
          <a:xfrm rot="5400000">
            <a:off x="7159401" y="1977801"/>
            <a:ext cx="5759898" cy="26289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6" name="Google Shape;126;p50"/>
          <p:cNvSpPr txBox="1"/>
          <p:nvPr>
            <p:ph idx="1" type="body"/>
          </p:nvPr>
        </p:nvSpPr>
        <p:spPr>
          <a:xfrm rot="5400000">
            <a:off x="1825401" y="-574899"/>
            <a:ext cx="5759898" cy="7734300"/>
          </a:xfrm>
          <a:prstGeom prst="rect">
            <a:avLst/>
          </a:prstGeom>
          <a:noFill/>
          <a:ln>
            <a:noFill/>
          </a:ln>
        </p:spPr>
        <p:txBody>
          <a:bodyPr anchorCtr="0" anchor="t" bIns="0" lIns="45700" spcFirstLastPara="1" rIns="45700" wrap="square" tIns="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27" name="Google Shape;127;p50"/>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8" name="Google Shape;128;p50"/>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9" name="Google Shape;129;p50"/>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130" name="Google Shape;130;p50"/>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theme" Target="../theme/theme3.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3.xml"/><Relationship Id="rId3" Type="http://schemas.openxmlformats.org/officeDocument/2006/relationships/slideLayout" Target="../slideLayouts/slideLayout4.xml"/><Relationship Id="rId4" Type="http://schemas.openxmlformats.org/officeDocument/2006/relationships/slideLayout" Target="../slideLayouts/slideLayout5.xml"/><Relationship Id="rId5" Type="http://schemas.openxmlformats.org/officeDocument/2006/relationships/slideLayout" Target="../slideLayouts/slideLayout6.xml"/><Relationship Id="rId6" Type="http://schemas.openxmlformats.org/officeDocument/2006/relationships/slideLayout" Target="../slideLayouts/slideLayout7.xml"/><Relationship Id="rId7" Type="http://schemas.openxmlformats.org/officeDocument/2006/relationships/slideLayout" Target="../slideLayouts/slideLayout8.xml"/><Relationship Id="rId8" Type="http://schemas.openxmlformats.org/officeDocument/2006/relationships/slideLayout" Target="../slideLayouts/slideLayout9.xml"/><Relationship Id="rId9" Type="http://schemas.openxmlformats.org/officeDocument/2006/relationships/slideLayout" Target="../slideLayouts/slideLayout10.xml"/><Relationship Id="rId10" Type="http://schemas.openxmlformats.org/officeDocument/2006/relationships/slideLayout" Target="../slideLayouts/slideLayout11.xml"/><Relationship Id="rId11" Type="http://schemas.openxmlformats.org/officeDocument/2006/relationships/slideLayout" Target="../slideLayouts/slideLayout12.xml"/><Relationship Id="rId12" Type="http://schemas.openxmlformats.org/officeDocument/2006/relationships/slideLayout" Target="../slideLayouts/slideLayout13.xml"/><Relationship Id="rId13"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9" name="Shape 9"/>
        <p:cNvGrpSpPr/>
        <p:nvPr/>
      </p:nvGrpSpPr>
      <p:grpSpPr>
        <a:xfrm>
          <a:off x="0" y="0"/>
          <a:ext cx="0" cy="0"/>
          <a:chOff x="0" y="0"/>
          <a:chExt cx="0" cy="0"/>
        </a:xfrm>
      </p:grpSpPr>
      <p:sp>
        <p:nvSpPr>
          <p:cNvPr id="10" name="Google Shape;10;p37"/>
          <p:cNvSpPr/>
          <p:nvPr/>
        </p:nvSpPr>
        <p:spPr>
          <a:xfrm>
            <a:off x="3175" y="6400800"/>
            <a:ext cx="12188825" cy="4572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37"/>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rgbClr val="FEFEFE"/>
              </a:buClr>
              <a:buSzPts val="4400"/>
              <a:buFont typeface="Arial"/>
              <a:buNone/>
              <a:defRPr b="0" i="0" sz="4400" u="none" cap="none" strike="noStrike">
                <a:solidFill>
                  <a:srgbClr val="FEFEFE"/>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 name="Google Shape;12;p37"/>
          <p:cNvSpPr txBox="1"/>
          <p:nvPr>
            <p:ph idx="1" type="body"/>
          </p:nvPr>
        </p:nvSpPr>
        <p:spPr>
          <a:xfrm>
            <a:off x="1097280" y="2108201"/>
            <a:ext cx="10058400" cy="3760891"/>
          </a:xfrm>
          <a:prstGeom prst="rect">
            <a:avLst/>
          </a:prstGeom>
          <a:noFill/>
          <a:ln>
            <a:noFill/>
          </a:ln>
        </p:spPr>
        <p:txBody>
          <a:bodyPr anchorCtr="0" anchor="t" bIns="45700" lIns="0" spcFirstLastPara="1" rIns="0" wrap="square" tIns="45700">
            <a:normAutofit/>
          </a:bodyPr>
          <a:lstStyle>
            <a:lvl1pPr indent="-342900" lvl="0" marL="457200" marR="0" rtl="0" algn="l">
              <a:lnSpc>
                <a:spcPct val="120000"/>
              </a:lnSpc>
              <a:spcBef>
                <a:spcPts val="1200"/>
              </a:spcBef>
              <a:spcAft>
                <a:spcPts val="0"/>
              </a:spcAft>
              <a:buClr>
                <a:schemeClr val="accent1"/>
              </a:buClr>
              <a:buSzPts val="1800"/>
              <a:buFont typeface="Calibri"/>
              <a:buChar char=" "/>
              <a:defRPr b="0" i="0" sz="1800" u="none" cap="none" strike="noStrike">
                <a:solidFill>
                  <a:srgbClr val="FEFEFE"/>
                </a:solidFill>
                <a:latin typeface="Source Sans Pro"/>
                <a:ea typeface="Source Sans Pro"/>
                <a:cs typeface="Source Sans Pro"/>
                <a:sym typeface="Source Sans Pro"/>
              </a:defRPr>
            </a:lvl1pPr>
            <a:lvl2pPr indent="-330200" lvl="1" marL="914400" marR="0" rtl="0" algn="l">
              <a:lnSpc>
                <a:spcPct val="100000"/>
              </a:lnSpc>
              <a:spcBef>
                <a:spcPts val="200"/>
              </a:spcBef>
              <a:spcAft>
                <a:spcPts val="0"/>
              </a:spcAft>
              <a:buClr>
                <a:srgbClr val="FEFEFE"/>
              </a:buClr>
              <a:buSzPts val="1600"/>
              <a:buFont typeface="Calibri"/>
              <a:buChar char="◦"/>
              <a:defRPr b="0" i="0" sz="1600" u="none" cap="none" strike="noStrike">
                <a:solidFill>
                  <a:srgbClr val="FEFEFE"/>
                </a:solidFill>
                <a:latin typeface="Source Sans Pro"/>
                <a:ea typeface="Source Sans Pro"/>
                <a:cs typeface="Source Sans Pro"/>
                <a:sym typeface="Source Sans Pro"/>
              </a:defRPr>
            </a:lvl2pPr>
            <a:lvl3pPr indent="-304800" lvl="2" marL="1371600" marR="0" rtl="0" algn="l">
              <a:lnSpc>
                <a:spcPct val="100000"/>
              </a:lnSpc>
              <a:spcBef>
                <a:spcPts val="400"/>
              </a:spcBef>
              <a:spcAft>
                <a:spcPts val="0"/>
              </a:spcAft>
              <a:buClr>
                <a:srgbClr val="FEFEFE"/>
              </a:buClr>
              <a:buSzPts val="1200"/>
              <a:buFont typeface="Calibri"/>
              <a:buChar char="◦"/>
              <a:defRPr b="0" i="0" sz="1200" u="none" cap="none" strike="noStrike">
                <a:solidFill>
                  <a:srgbClr val="FEFEFE"/>
                </a:solidFill>
                <a:latin typeface="Source Sans Pro"/>
                <a:ea typeface="Source Sans Pro"/>
                <a:cs typeface="Source Sans Pro"/>
                <a:sym typeface="Source Sans Pro"/>
              </a:defRPr>
            </a:lvl3pPr>
            <a:lvl4pPr indent="-304800" lvl="3" marL="1828800" marR="0" rtl="0" algn="l">
              <a:lnSpc>
                <a:spcPct val="100000"/>
              </a:lnSpc>
              <a:spcBef>
                <a:spcPts val="400"/>
              </a:spcBef>
              <a:spcAft>
                <a:spcPts val="0"/>
              </a:spcAft>
              <a:buClr>
                <a:srgbClr val="FEFEFE"/>
              </a:buClr>
              <a:buSzPts val="1200"/>
              <a:buFont typeface="Calibri"/>
              <a:buChar char="◦"/>
              <a:defRPr b="0" i="0" sz="1200" u="none" cap="none" strike="noStrike">
                <a:solidFill>
                  <a:srgbClr val="FEFEFE"/>
                </a:solidFill>
                <a:latin typeface="Source Sans Pro"/>
                <a:ea typeface="Source Sans Pro"/>
                <a:cs typeface="Source Sans Pro"/>
                <a:sym typeface="Source Sans Pro"/>
              </a:defRPr>
            </a:lvl4pPr>
            <a:lvl5pPr indent="-304800" lvl="4" marL="2286000" marR="0" rtl="0" algn="l">
              <a:lnSpc>
                <a:spcPct val="100000"/>
              </a:lnSpc>
              <a:spcBef>
                <a:spcPts val="400"/>
              </a:spcBef>
              <a:spcAft>
                <a:spcPts val="0"/>
              </a:spcAft>
              <a:buClr>
                <a:srgbClr val="FEFEFE"/>
              </a:buClr>
              <a:buSzPts val="1200"/>
              <a:buFont typeface="Calibri"/>
              <a:buChar char="◦"/>
              <a:defRPr b="0" i="0" sz="1200" u="none" cap="none" strike="noStrike">
                <a:solidFill>
                  <a:srgbClr val="FEFEFE"/>
                </a:solidFill>
                <a:latin typeface="Source Sans Pro"/>
                <a:ea typeface="Source Sans Pro"/>
                <a:cs typeface="Source Sans Pro"/>
                <a:sym typeface="Source Sans Pro"/>
              </a:defRPr>
            </a:lvl5pPr>
            <a:lvl6pPr indent="-317500" lvl="5" marL="2743200" marR="0" rtl="0" algn="l">
              <a:lnSpc>
                <a:spcPct val="90000"/>
              </a:lnSpc>
              <a:spcBef>
                <a:spcPts val="400"/>
              </a:spcBef>
              <a:spcAft>
                <a:spcPts val="0"/>
              </a:spcAft>
              <a:buClr>
                <a:schemeClr val="accent1"/>
              </a:buClr>
              <a:buSzPts val="1400"/>
              <a:buFont typeface="Calibri"/>
              <a:buChar char="◦"/>
              <a:defRPr b="0" i="0" sz="1400" u="none" cap="none" strike="noStrike">
                <a:solidFill>
                  <a:srgbClr val="FEFEFE"/>
                </a:solidFill>
                <a:latin typeface="Source Sans Pro"/>
                <a:ea typeface="Source Sans Pro"/>
                <a:cs typeface="Source Sans Pro"/>
                <a:sym typeface="Source Sans Pro"/>
              </a:defRPr>
            </a:lvl6pPr>
            <a:lvl7pPr indent="-317500" lvl="6" marL="3200400" marR="0" rtl="0" algn="l">
              <a:lnSpc>
                <a:spcPct val="90000"/>
              </a:lnSpc>
              <a:spcBef>
                <a:spcPts val="400"/>
              </a:spcBef>
              <a:spcAft>
                <a:spcPts val="0"/>
              </a:spcAft>
              <a:buClr>
                <a:schemeClr val="accent1"/>
              </a:buClr>
              <a:buSzPts val="1400"/>
              <a:buFont typeface="Calibri"/>
              <a:buChar char="◦"/>
              <a:defRPr b="0" i="0" sz="1400" u="none" cap="none" strike="noStrike">
                <a:solidFill>
                  <a:srgbClr val="FEFEFE"/>
                </a:solidFill>
                <a:latin typeface="Source Sans Pro"/>
                <a:ea typeface="Source Sans Pro"/>
                <a:cs typeface="Source Sans Pro"/>
                <a:sym typeface="Source Sans Pro"/>
              </a:defRPr>
            </a:lvl7pPr>
            <a:lvl8pPr indent="-317500" lvl="7" marL="3657600" marR="0" rtl="0" algn="l">
              <a:lnSpc>
                <a:spcPct val="90000"/>
              </a:lnSpc>
              <a:spcBef>
                <a:spcPts val="400"/>
              </a:spcBef>
              <a:spcAft>
                <a:spcPts val="0"/>
              </a:spcAft>
              <a:buClr>
                <a:schemeClr val="accent1"/>
              </a:buClr>
              <a:buSzPts val="1400"/>
              <a:buFont typeface="Calibri"/>
              <a:buChar char="◦"/>
              <a:defRPr b="0" i="0" sz="1400" u="none" cap="none" strike="noStrike">
                <a:solidFill>
                  <a:srgbClr val="FEFEFE"/>
                </a:solidFill>
                <a:latin typeface="Source Sans Pro"/>
                <a:ea typeface="Source Sans Pro"/>
                <a:cs typeface="Source Sans Pro"/>
                <a:sym typeface="Source Sans Pro"/>
              </a:defRPr>
            </a:lvl8pPr>
            <a:lvl9pPr indent="-317500" lvl="8" marL="4114800" marR="0" rtl="0" algn="l">
              <a:lnSpc>
                <a:spcPct val="90000"/>
              </a:lnSpc>
              <a:spcBef>
                <a:spcPts val="400"/>
              </a:spcBef>
              <a:spcAft>
                <a:spcPts val="400"/>
              </a:spcAft>
              <a:buClr>
                <a:schemeClr val="accent1"/>
              </a:buClr>
              <a:buSzPts val="1400"/>
              <a:buFont typeface="Calibri"/>
              <a:buChar char="◦"/>
              <a:defRPr b="0" i="0" sz="1400" u="none" cap="none" strike="noStrike">
                <a:solidFill>
                  <a:srgbClr val="FEFEFE"/>
                </a:solidFill>
                <a:latin typeface="Source Sans Pro"/>
                <a:ea typeface="Source Sans Pro"/>
                <a:cs typeface="Source Sans Pro"/>
                <a:sym typeface="Source Sans Pro"/>
              </a:defRPr>
            </a:lvl9pPr>
          </a:lstStyle>
          <a:p/>
        </p:txBody>
      </p:sp>
      <p:sp>
        <p:nvSpPr>
          <p:cNvPr id="13" name="Google Shape;13;p37"/>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800" u="none" cap="none" strike="noStrike">
                <a:solidFill>
                  <a:srgbClr val="FFFFFF"/>
                </a:solidFill>
                <a:latin typeface="Source Sans Pro"/>
                <a:ea typeface="Source Sans Pro"/>
                <a:cs typeface="Source Sans Pro"/>
                <a:sym typeface="Source Sans Pro"/>
              </a:defRPr>
            </a:lvl1pPr>
            <a:lvl2pPr lvl="1"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2pPr>
            <a:lvl3pPr lvl="2"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3pPr>
            <a:lvl4pPr lvl="3"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4pPr>
            <a:lvl5pPr lvl="4"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5pPr>
            <a:lvl6pPr lvl="5"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6pPr>
            <a:lvl7pPr lvl="6"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7pPr>
            <a:lvl8pPr lvl="7"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8pPr>
            <a:lvl9pPr lvl="8"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9pPr>
          </a:lstStyle>
          <a:p/>
        </p:txBody>
      </p:sp>
      <p:sp>
        <p:nvSpPr>
          <p:cNvPr id="14" name="Google Shape;14;p37"/>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800" u="none" cap="none" strike="noStrike">
                <a:solidFill>
                  <a:srgbClr val="FFFFFF"/>
                </a:solidFill>
                <a:latin typeface="Source Sans Pro"/>
                <a:ea typeface="Source Sans Pro"/>
                <a:cs typeface="Source Sans Pro"/>
                <a:sym typeface="Source Sans Pro"/>
              </a:defRPr>
            </a:lvl1pPr>
            <a:lvl2pPr lvl="1"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2pPr>
            <a:lvl3pPr lvl="2"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3pPr>
            <a:lvl4pPr lvl="3"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4pPr>
            <a:lvl5pPr lvl="4"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5pPr>
            <a:lvl6pPr lvl="5"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6pPr>
            <a:lvl7pPr lvl="6"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7pPr>
            <a:lvl8pPr lvl="7"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8pPr>
            <a:lvl9pPr lvl="8"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9pPr>
          </a:lstStyle>
          <a:p/>
        </p:txBody>
      </p:sp>
      <p:sp>
        <p:nvSpPr>
          <p:cNvPr id="15" name="Google Shape;15;p37"/>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marR="0" rtl="0" algn="l">
              <a:spcBef>
                <a:spcPts val="0"/>
              </a:spcBef>
              <a:buNone/>
              <a:defRPr b="0" i="0" sz="800" u="none" cap="none" strike="noStrike">
                <a:solidFill>
                  <a:srgbClr val="FFFFFF"/>
                </a:solidFill>
                <a:latin typeface="Source Sans Pro"/>
                <a:ea typeface="Source Sans Pro"/>
                <a:cs typeface="Source Sans Pro"/>
                <a:sym typeface="Source Sans Pro"/>
              </a:defRPr>
            </a:lvl1pPr>
            <a:lvl2pPr indent="0" lvl="1" marL="0" marR="0" rtl="0" algn="l">
              <a:spcBef>
                <a:spcPts val="0"/>
              </a:spcBef>
              <a:buNone/>
              <a:defRPr b="0" i="0" sz="800" u="none" cap="none" strike="noStrike">
                <a:solidFill>
                  <a:srgbClr val="FFFFFF"/>
                </a:solidFill>
                <a:latin typeface="Source Sans Pro"/>
                <a:ea typeface="Source Sans Pro"/>
                <a:cs typeface="Source Sans Pro"/>
                <a:sym typeface="Source Sans Pro"/>
              </a:defRPr>
            </a:lvl2pPr>
            <a:lvl3pPr indent="0" lvl="2" marL="0" marR="0" rtl="0" algn="l">
              <a:spcBef>
                <a:spcPts val="0"/>
              </a:spcBef>
              <a:buNone/>
              <a:defRPr b="0" i="0" sz="800" u="none" cap="none" strike="noStrike">
                <a:solidFill>
                  <a:srgbClr val="FFFFFF"/>
                </a:solidFill>
                <a:latin typeface="Source Sans Pro"/>
                <a:ea typeface="Source Sans Pro"/>
                <a:cs typeface="Source Sans Pro"/>
                <a:sym typeface="Source Sans Pro"/>
              </a:defRPr>
            </a:lvl3pPr>
            <a:lvl4pPr indent="0" lvl="3" marL="0" marR="0" rtl="0" algn="l">
              <a:spcBef>
                <a:spcPts val="0"/>
              </a:spcBef>
              <a:buNone/>
              <a:defRPr b="0" i="0" sz="800" u="none" cap="none" strike="noStrike">
                <a:solidFill>
                  <a:srgbClr val="FFFFFF"/>
                </a:solidFill>
                <a:latin typeface="Source Sans Pro"/>
                <a:ea typeface="Source Sans Pro"/>
                <a:cs typeface="Source Sans Pro"/>
                <a:sym typeface="Source Sans Pro"/>
              </a:defRPr>
            </a:lvl4pPr>
            <a:lvl5pPr indent="0" lvl="4" marL="0" marR="0" rtl="0" algn="l">
              <a:spcBef>
                <a:spcPts val="0"/>
              </a:spcBef>
              <a:buNone/>
              <a:defRPr b="0" i="0" sz="800" u="none" cap="none" strike="noStrike">
                <a:solidFill>
                  <a:srgbClr val="FFFFFF"/>
                </a:solidFill>
                <a:latin typeface="Source Sans Pro"/>
                <a:ea typeface="Source Sans Pro"/>
                <a:cs typeface="Source Sans Pro"/>
                <a:sym typeface="Source Sans Pro"/>
              </a:defRPr>
            </a:lvl5pPr>
            <a:lvl6pPr indent="0" lvl="5" marL="0" marR="0" rtl="0" algn="l">
              <a:spcBef>
                <a:spcPts val="0"/>
              </a:spcBef>
              <a:buNone/>
              <a:defRPr b="0" i="0" sz="800" u="none" cap="none" strike="noStrike">
                <a:solidFill>
                  <a:srgbClr val="FFFFFF"/>
                </a:solidFill>
                <a:latin typeface="Source Sans Pro"/>
                <a:ea typeface="Source Sans Pro"/>
                <a:cs typeface="Source Sans Pro"/>
                <a:sym typeface="Source Sans Pro"/>
              </a:defRPr>
            </a:lvl6pPr>
            <a:lvl7pPr indent="0" lvl="6" marL="0" marR="0" rtl="0" algn="l">
              <a:spcBef>
                <a:spcPts val="0"/>
              </a:spcBef>
              <a:buNone/>
              <a:defRPr b="0" i="0" sz="800" u="none" cap="none" strike="noStrike">
                <a:solidFill>
                  <a:srgbClr val="FFFFFF"/>
                </a:solidFill>
                <a:latin typeface="Source Sans Pro"/>
                <a:ea typeface="Source Sans Pro"/>
                <a:cs typeface="Source Sans Pro"/>
                <a:sym typeface="Source Sans Pro"/>
              </a:defRPr>
            </a:lvl7pPr>
            <a:lvl8pPr indent="0" lvl="7" marL="0" marR="0" rtl="0" algn="l">
              <a:spcBef>
                <a:spcPts val="0"/>
              </a:spcBef>
              <a:buNone/>
              <a:defRPr b="0" i="0" sz="800" u="none" cap="none" strike="noStrike">
                <a:solidFill>
                  <a:srgbClr val="FFFFFF"/>
                </a:solidFill>
                <a:latin typeface="Source Sans Pro"/>
                <a:ea typeface="Source Sans Pro"/>
                <a:cs typeface="Source Sans Pro"/>
                <a:sym typeface="Source Sans Pro"/>
              </a:defRPr>
            </a:lvl8pPr>
            <a:lvl9pPr indent="0" lvl="8" marL="0" marR="0" rtl="0" algn="l">
              <a:spcBef>
                <a:spcPts val="0"/>
              </a:spcBef>
              <a:buNone/>
              <a:defRPr b="0" i="0" sz="800" u="none" cap="none" strike="noStrike">
                <a:solidFill>
                  <a:srgbClr val="FFFFFF"/>
                </a:solidFill>
                <a:latin typeface="Source Sans Pro"/>
                <a:ea typeface="Source Sans Pro"/>
                <a:cs typeface="Source Sans Pro"/>
                <a:sym typeface="Source Sans Pro"/>
              </a:defRPr>
            </a:lvl9pPr>
          </a:lstStyle>
          <a:p>
            <a:pPr indent="0" lvl="0" marL="0" rtl="0" algn="l">
              <a:spcBef>
                <a:spcPts val="0"/>
              </a:spcBef>
              <a:spcAft>
                <a:spcPts val="0"/>
              </a:spcAft>
              <a:buNone/>
            </a:pPr>
            <a:fld id="{00000000-1234-1234-1234-123412341234}" type="slidenum">
              <a:rPr lang="en-US"/>
              <a:t>‹#›</a:t>
            </a:fld>
            <a:endParaRPr/>
          </a:p>
        </p:txBody>
      </p:sp>
      <p:cxnSp>
        <p:nvCxnSpPr>
          <p:cNvPr id="16" name="Google Shape;16;p37"/>
          <p:cNvCxnSpPr/>
          <p:nvPr/>
        </p:nvCxnSpPr>
        <p:spPr>
          <a:xfrm>
            <a:off x="1193532" y="1897380"/>
            <a:ext cx="9966960" cy="0"/>
          </a:xfrm>
          <a:prstGeom prst="straightConnector1">
            <a:avLst/>
          </a:prstGeom>
          <a:noFill/>
          <a:ln cap="flat" cmpd="sng" w="12700">
            <a:solidFill>
              <a:srgbClr val="FEFEFE"/>
            </a:solidFill>
            <a:prstDash val="solid"/>
            <a:round/>
            <a:headEnd len="sm" w="sm" type="none"/>
            <a:tailEnd len="sm" w="sm" type="none"/>
          </a:ln>
        </p:spPr>
      </p:cxnSp>
      <p:pic>
        <p:nvPicPr>
          <p:cNvPr id="17" name="Google Shape;17;p37"/>
          <p:cNvPicPr preferRelativeResize="0"/>
          <p:nvPr/>
        </p:nvPicPr>
        <p:blipFill rotWithShape="1">
          <a:blip r:embed="rId1">
            <a:alphaModFix/>
          </a:blip>
          <a:srcRect b="0" l="0" r="0" t="0"/>
          <a:stretch/>
        </p:blipFill>
        <p:spPr>
          <a:xfrm>
            <a:off x="4118476" y="6402638"/>
            <a:ext cx="1977524" cy="455362"/>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9" r:id="rId2"/>
    <p:sldLayoutId id="2147483650" r:id="rId3"/>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4" name="Shape 34"/>
        <p:cNvGrpSpPr/>
        <p:nvPr/>
      </p:nvGrpSpPr>
      <p:grpSpPr>
        <a:xfrm>
          <a:off x="0" y="0"/>
          <a:ext cx="0" cy="0"/>
          <a:chOff x="0" y="0"/>
          <a:chExt cx="0" cy="0"/>
        </a:xfrm>
      </p:grpSpPr>
      <p:sp>
        <p:nvSpPr>
          <p:cNvPr id="35" name="Google Shape;35;p36"/>
          <p:cNvSpPr/>
          <p:nvPr/>
        </p:nvSpPr>
        <p:spPr>
          <a:xfrm>
            <a:off x="3175" y="6400800"/>
            <a:ext cx="12188825" cy="4572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36"/>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rgbClr val="3F3F3F"/>
              </a:buClr>
              <a:buSzPts val="4400"/>
              <a:buFont typeface="Arial"/>
              <a:buNone/>
              <a:defRPr b="0" i="0" sz="4400" u="none" cap="none" strike="noStrike">
                <a:solidFill>
                  <a:srgbClr val="3F3F3F"/>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7" name="Google Shape;37;p36"/>
          <p:cNvSpPr txBox="1"/>
          <p:nvPr>
            <p:ph idx="1" type="body"/>
          </p:nvPr>
        </p:nvSpPr>
        <p:spPr>
          <a:xfrm>
            <a:off x="1097280" y="2108201"/>
            <a:ext cx="10058400" cy="3760891"/>
          </a:xfrm>
          <a:prstGeom prst="rect">
            <a:avLst/>
          </a:prstGeom>
          <a:noFill/>
          <a:ln>
            <a:noFill/>
          </a:ln>
        </p:spPr>
        <p:txBody>
          <a:bodyPr anchorCtr="0" anchor="t" bIns="45700" lIns="0" spcFirstLastPara="1" rIns="0" wrap="square" tIns="45700">
            <a:normAutofit/>
          </a:bodyPr>
          <a:lstStyle>
            <a:lvl1pPr indent="-342900" lvl="0" marL="457200" marR="0" rtl="0" algn="l">
              <a:lnSpc>
                <a:spcPct val="120000"/>
              </a:lnSpc>
              <a:spcBef>
                <a:spcPts val="1200"/>
              </a:spcBef>
              <a:spcAft>
                <a:spcPts val="0"/>
              </a:spcAft>
              <a:buClr>
                <a:schemeClr val="accent1"/>
              </a:buClr>
              <a:buSzPts val="1800"/>
              <a:buFont typeface="Calibri"/>
              <a:buChar char=" "/>
              <a:defRPr b="0" i="0" sz="1800" u="none" cap="none" strike="noStrike">
                <a:solidFill>
                  <a:srgbClr val="3F3F3F"/>
                </a:solidFill>
                <a:latin typeface="Source Sans Pro"/>
                <a:ea typeface="Source Sans Pro"/>
                <a:cs typeface="Source Sans Pro"/>
                <a:sym typeface="Source Sans Pro"/>
              </a:defRPr>
            </a:lvl1pPr>
            <a:lvl2pPr indent="-330200" lvl="1" marL="914400" marR="0" rtl="0" algn="l">
              <a:lnSpc>
                <a:spcPct val="100000"/>
              </a:lnSpc>
              <a:spcBef>
                <a:spcPts val="200"/>
              </a:spcBef>
              <a:spcAft>
                <a:spcPts val="0"/>
              </a:spcAft>
              <a:buClr>
                <a:srgbClr val="3F3F3F"/>
              </a:buClr>
              <a:buSzPts val="1600"/>
              <a:buFont typeface="Calibri"/>
              <a:buChar char="◦"/>
              <a:defRPr b="0" i="0" sz="1600" u="none" cap="none" strike="noStrike">
                <a:solidFill>
                  <a:srgbClr val="3F3F3F"/>
                </a:solidFill>
                <a:latin typeface="Source Sans Pro"/>
                <a:ea typeface="Source Sans Pro"/>
                <a:cs typeface="Source Sans Pro"/>
                <a:sym typeface="Source Sans Pro"/>
              </a:defRPr>
            </a:lvl2pPr>
            <a:lvl3pPr indent="-304800" lvl="2" marL="1371600" marR="0" rtl="0" algn="l">
              <a:lnSpc>
                <a:spcPct val="100000"/>
              </a:lnSpc>
              <a:spcBef>
                <a:spcPts val="400"/>
              </a:spcBef>
              <a:spcAft>
                <a:spcPts val="0"/>
              </a:spcAft>
              <a:buClr>
                <a:srgbClr val="3F3F3F"/>
              </a:buClr>
              <a:buSzPts val="1200"/>
              <a:buFont typeface="Calibri"/>
              <a:buChar char="◦"/>
              <a:defRPr b="0" i="0" sz="1200" u="none" cap="none" strike="noStrike">
                <a:solidFill>
                  <a:srgbClr val="3F3F3F"/>
                </a:solidFill>
                <a:latin typeface="Source Sans Pro"/>
                <a:ea typeface="Source Sans Pro"/>
                <a:cs typeface="Source Sans Pro"/>
                <a:sym typeface="Source Sans Pro"/>
              </a:defRPr>
            </a:lvl3pPr>
            <a:lvl4pPr indent="-304800" lvl="3" marL="1828800" marR="0" rtl="0" algn="l">
              <a:lnSpc>
                <a:spcPct val="100000"/>
              </a:lnSpc>
              <a:spcBef>
                <a:spcPts val="400"/>
              </a:spcBef>
              <a:spcAft>
                <a:spcPts val="0"/>
              </a:spcAft>
              <a:buClr>
                <a:srgbClr val="3F3F3F"/>
              </a:buClr>
              <a:buSzPts val="1200"/>
              <a:buFont typeface="Calibri"/>
              <a:buChar char="◦"/>
              <a:defRPr b="0" i="0" sz="1200" u="none" cap="none" strike="noStrike">
                <a:solidFill>
                  <a:srgbClr val="3F3F3F"/>
                </a:solidFill>
                <a:latin typeface="Source Sans Pro"/>
                <a:ea typeface="Source Sans Pro"/>
                <a:cs typeface="Source Sans Pro"/>
                <a:sym typeface="Source Sans Pro"/>
              </a:defRPr>
            </a:lvl4pPr>
            <a:lvl5pPr indent="-304800" lvl="4" marL="2286000" marR="0" rtl="0" algn="l">
              <a:lnSpc>
                <a:spcPct val="100000"/>
              </a:lnSpc>
              <a:spcBef>
                <a:spcPts val="400"/>
              </a:spcBef>
              <a:spcAft>
                <a:spcPts val="0"/>
              </a:spcAft>
              <a:buClr>
                <a:srgbClr val="3F3F3F"/>
              </a:buClr>
              <a:buSzPts val="1200"/>
              <a:buFont typeface="Calibri"/>
              <a:buChar char="◦"/>
              <a:defRPr b="0" i="0" sz="1200" u="none" cap="none" strike="noStrike">
                <a:solidFill>
                  <a:srgbClr val="3F3F3F"/>
                </a:solidFill>
                <a:latin typeface="Source Sans Pro"/>
                <a:ea typeface="Source Sans Pro"/>
                <a:cs typeface="Source Sans Pro"/>
                <a:sym typeface="Source Sans Pro"/>
              </a:defRPr>
            </a:lvl5pPr>
            <a:lvl6pPr indent="-317500" lvl="5" marL="27432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Source Sans Pro"/>
                <a:ea typeface="Source Sans Pro"/>
                <a:cs typeface="Source Sans Pro"/>
                <a:sym typeface="Source Sans Pro"/>
              </a:defRPr>
            </a:lvl6pPr>
            <a:lvl7pPr indent="-317500" lvl="6" marL="32004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Source Sans Pro"/>
                <a:ea typeface="Source Sans Pro"/>
                <a:cs typeface="Source Sans Pro"/>
                <a:sym typeface="Source Sans Pro"/>
              </a:defRPr>
            </a:lvl7pPr>
            <a:lvl8pPr indent="-317500" lvl="7" marL="36576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Source Sans Pro"/>
                <a:ea typeface="Source Sans Pro"/>
                <a:cs typeface="Source Sans Pro"/>
                <a:sym typeface="Source Sans Pro"/>
              </a:defRPr>
            </a:lvl8pPr>
            <a:lvl9pPr indent="-317500" lvl="8" marL="4114800" marR="0" rtl="0" algn="l">
              <a:lnSpc>
                <a:spcPct val="90000"/>
              </a:lnSpc>
              <a:spcBef>
                <a:spcPts val="400"/>
              </a:spcBef>
              <a:spcAft>
                <a:spcPts val="400"/>
              </a:spcAft>
              <a:buClr>
                <a:schemeClr val="accent1"/>
              </a:buClr>
              <a:buSzPts val="1400"/>
              <a:buFont typeface="Calibri"/>
              <a:buChar char="◦"/>
              <a:defRPr b="0" i="0" sz="1400" u="none" cap="none" strike="noStrike">
                <a:solidFill>
                  <a:srgbClr val="3F3F3F"/>
                </a:solidFill>
                <a:latin typeface="Source Sans Pro"/>
                <a:ea typeface="Source Sans Pro"/>
                <a:cs typeface="Source Sans Pro"/>
                <a:sym typeface="Source Sans Pro"/>
              </a:defRPr>
            </a:lvl9pPr>
          </a:lstStyle>
          <a:p/>
        </p:txBody>
      </p:sp>
      <p:sp>
        <p:nvSpPr>
          <p:cNvPr id="38" name="Google Shape;38;p36"/>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800" u="none" cap="none" strike="noStrike">
                <a:solidFill>
                  <a:srgbClr val="FFFFFF"/>
                </a:solidFill>
                <a:latin typeface="Source Sans Pro"/>
                <a:ea typeface="Source Sans Pro"/>
                <a:cs typeface="Source Sans Pro"/>
                <a:sym typeface="Source Sans Pro"/>
              </a:defRPr>
            </a:lvl1pPr>
            <a:lvl2pPr lvl="1"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2pPr>
            <a:lvl3pPr lvl="2"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3pPr>
            <a:lvl4pPr lvl="3"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4pPr>
            <a:lvl5pPr lvl="4"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5pPr>
            <a:lvl6pPr lvl="5"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6pPr>
            <a:lvl7pPr lvl="6"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7pPr>
            <a:lvl8pPr lvl="7"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8pPr>
            <a:lvl9pPr lvl="8"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9pPr>
          </a:lstStyle>
          <a:p/>
        </p:txBody>
      </p:sp>
      <p:sp>
        <p:nvSpPr>
          <p:cNvPr id="39" name="Google Shape;39;p3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800" u="none" cap="none" strike="noStrike">
                <a:solidFill>
                  <a:srgbClr val="FFFFFF"/>
                </a:solidFill>
                <a:latin typeface="Source Sans Pro"/>
                <a:ea typeface="Source Sans Pro"/>
                <a:cs typeface="Source Sans Pro"/>
                <a:sym typeface="Source Sans Pro"/>
              </a:defRPr>
            </a:lvl1pPr>
            <a:lvl2pPr lvl="1"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2pPr>
            <a:lvl3pPr lvl="2"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3pPr>
            <a:lvl4pPr lvl="3"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4pPr>
            <a:lvl5pPr lvl="4"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5pPr>
            <a:lvl6pPr lvl="5"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6pPr>
            <a:lvl7pPr lvl="6"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7pPr>
            <a:lvl8pPr lvl="7"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8pPr>
            <a:lvl9pPr lvl="8"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9pPr>
          </a:lstStyle>
          <a:p/>
        </p:txBody>
      </p:sp>
      <p:sp>
        <p:nvSpPr>
          <p:cNvPr id="40" name="Google Shape;40;p3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marR="0" rtl="0" algn="l">
              <a:spcBef>
                <a:spcPts val="0"/>
              </a:spcBef>
              <a:buNone/>
              <a:defRPr b="0" i="0" sz="800" u="none" cap="none" strike="noStrike">
                <a:solidFill>
                  <a:srgbClr val="FFFFFF"/>
                </a:solidFill>
                <a:latin typeface="Source Sans Pro"/>
                <a:ea typeface="Source Sans Pro"/>
                <a:cs typeface="Source Sans Pro"/>
                <a:sym typeface="Source Sans Pro"/>
              </a:defRPr>
            </a:lvl1pPr>
            <a:lvl2pPr indent="0" lvl="1" marL="0" marR="0" rtl="0" algn="l">
              <a:spcBef>
                <a:spcPts val="0"/>
              </a:spcBef>
              <a:buNone/>
              <a:defRPr b="0" i="0" sz="800" u="none" cap="none" strike="noStrike">
                <a:solidFill>
                  <a:srgbClr val="FFFFFF"/>
                </a:solidFill>
                <a:latin typeface="Source Sans Pro"/>
                <a:ea typeface="Source Sans Pro"/>
                <a:cs typeface="Source Sans Pro"/>
                <a:sym typeface="Source Sans Pro"/>
              </a:defRPr>
            </a:lvl2pPr>
            <a:lvl3pPr indent="0" lvl="2" marL="0" marR="0" rtl="0" algn="l">
              <a:spcBef>
                <a:spcPts val="0"/>
              </a:spcBef>
              <a:buNone/>
              <a:defRPr b="0" i="0" sz="800" u="none" cap="none" strike="noStrike">
                <a:solidFill>
                  <a:srgbClr val="FFFFFF"/>
                </a:solidFill>
                <a:latin typeface="Source Sans Pro"/>
                <a:ea typeface="Source Sans Pro"/>
                <a:cs typeface="Source Sans Pro"/>
                <a:sym typeface="Source Sans Pro"/>
              </a:defRPr>
            </a:lvl3pPr>
            <a:lvl4pPr indent="0" lvl="3" marL="0" marR="0" rtl="0" algn="l">
              <a:spcBef>
                <a:spcPts val="0"/>
              </a:spcBef>
              <a:buNone/>
              <a:defRPr b="0" i="0" sz="800" u="none" cap="none" strike="noStrike">
                <a:solidFill>
                  <a:srgbClr val="FFFFFF"/>
                </a:solidFill>
                <a:latin typeface="Source Sans Pro"/>
                <a:ea typeface="Source Sans Pro"/>
                <a:cs typeface="Source Sans Pro"/>
                <a:sym typeface="Source Sans Pro"/>
              </a:defRPr>
            </a:lvl4pPr>
            <a:lvl5pPr indent="0" lvl="4" marL="0" marR="0" rtl="0" algn="l">
              <a:spcBef>
                <a:spcPts val="0"/>
              </a:spcBef>
              <a:buNone/>
              <a:defRPr b="0" i="0" sz="800" u="none" cap="none" strike="noStrike">
                <a:solidFill>
                  <a:srgbClr val="FFFFFF"/>
                </a:solidFill>
                <a:latin typeface="Source Sans Pro"/>
                <a:ea typeface="Source Sans Pro"/>
                <a:cs typeface="Source Sans Pro"/>
                <a:sym typeface="Source Sans Pro"/>
              </a:defRPr>
            </a:lvl5pPr>
            <a:lvl6pPr indent="0" lvl="5" marL="0" marR="0" rtl="0" algn="l">
              <a:spcBef>
                <a:spcPts val="0"/>
              </a:spcBef>
              <a:buNone/>
              <a:defRPr b="0" i="0" sz="800" u="none" cap="none" strike="noStrike">
                <a:solidFill>
                  <a:srgbClr val="FFFFFF"/>
                </a:solidFill>
                <a:latin typeface="Source Sans Pro"/>
                <a:ea typeface="Source Sans Pro"/>
                <a:cs typeface="Source Sans Pro"/>
                <a:sym typeface="Source Sans Pro"/>
              </a:defRPr>
            </a:lvl6pPr>
            <a:lvl7pPr indent="0" lvl="6" marL="0" marR="0" rtl="0" algn="l">
              <a:spcBef>
                <a:spcPts val="0"/>
              </a:spcBef>
              <a:buNone/>
              <a:defRPr b="0" i="0" sz="800" u="none" cap="none" strike="noStrike">
                <a:solidFill>
                  <a:srgbClr val="FFFFFF"/>
                </a:solidFill>
                <a:latin typeface="Source Sans Pro"/>
                <a:ea typeface="Source Sans Pro"/>
                <a:cs typeface="Source Sans Pro"/>
                <a:sym typeface="Source Sans Pro"/>
              </a:defRPr>
            </a:lvl7pPr>
            <a:lvl8pPr indent="0" lvl="7" marL="0" marR="0" rtl="0" algn="l">
              <a:spcBef>
                <a:spcPts val="0"/>
              </a:spcBef>
              <a:buNone/>
              <a:defRPr b="0" i="0" sz="800" u="none" cap="none" strike="noStrike">
                <a:solidFill>
                  <a:srgbClr val="FFFFFF"/>
                </a:solidFill>
                <a:latin typeface="Source Sans Pro"/>
                <a:ea typeface="Source Sans Pro"/>
                <a:cs typeface="Source Sans Pro"/>
                <a:sym typeface="Source Sans Pro"/>
              </a:defRPr>
            </a:lvl8pPr>
            <a:lvl9pPr indent="0" lvl="8" marL="0" marR="0" rtl="0" algn="l">
              <a:spcBef>
                <a:spcPts val="0"/>
              </a:spcBef>
              <a:buNone/>
              <a:defRPr b="0" i="0" sz="800" u="none" cap="none" strike="noStrike">
                <a:solidFill>
                  <a:srgbClr val="FFFFFF"/>
                </a:solidFill>
                <a:latin typeface="Source Sans Pro"/>
                <a:ea typeface="Source Sans Pro"/>
                <a:cs typeface="Source Sans Pro"/>
                <a:sym typeface="Source Sans Pro"/>
              </a:defRPr>
            </a:lvl9pPr>
          </a:lstStyle>
          <a:p>
            <a:pPr indent="0" lvl="0" marL="0" rtl="0" algn="l">
              <a:spcBef>
                <a:spcPts val="0"/>
              </a:spcBef>
              <a:spcAft>
                <a:spcPts val="0"/>
              </a:spcAft>
              <a:buNone/>
            </a:pPr>
            <a:fld id="{00000000-1234-1234-1234-123412341234}" type="slidenum">
              <a:rPr lang="en-US"/>
              <a:t>‹#›</a:t>
            </a:fld>
            <a:endParaRPr/>
          </a:p>
        </p:txBody>
      </p:sp>
      <p:cxnSp>
        <p:nvCxnSpPr>
          <p:cNvPr id="41" name="Google Shape;41;p36"/>
          <p:cNvCxnSpPr/>
          <p:nvPr/>
        </p:nvCxnSpPr>
        <p:spPr>
          <a:xfrm>
            <a:off x="1193532" y="1897380"/>
            <a:ext cx="9966960" cy="0"/>
          </a:xfrm>
          <a:prstGeom prst="straightConnector1">
            <a:avLst/>
          </a:prstGeom>
          <a:noFill/>
          <a:ln cap="flat" cmpd="sng" w="12700">
            <a:solidFill>
              <a:srgbClr val="3F3F3F"/>
            </a:solidFill>
            <a:prstDash val="solid"/>
            <a:round/>
            <a:headEnd len="sm" w="sm" type="none"/>
            <a:tailEnd len="sm" w="sm" type="none"/>
          </a:ln>
        </p:spPr>
      </p:cxnSp>
      <p:pic>
        <p:nvPicPr>
          <p:cNvPr id="42" name="Google Shape;42;p36"/>
          <p:cNvPicPr preferRelativeResize="0"/>
          <p:nvPr/>
        </p:nvPicPr>
        <p:blipFill rotWithShape="1">
          <a:blip r:embed="rId1">
            <a:alphaModFix/>
          </a:blip>
          <a:srcRect b="0" l="0" r="0" t="0"/>
          <a:stretch/>
        </p:blipFill>
        <p:spPr>
          <a:xfrm>
            <a:off x="4118476" y="6402638"/>
            <a:ext cx="1977524" cy="455362"/>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62"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3.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png"/><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png"/><Relationship Id="rId3" Type="http://schemas.openxmlformats.org/officeDocument/2006/relationships/notesSlide" Target="../notesSlides/notesSlide35.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mage4.png"/>
          <p:cNvPicPr>
            <a:picLocks noChangeAspect="1"/>
          </p:cNvPicPr>
          <p:nvPr/>
        </p:nvPicPr>
        <p:blipFill>
          <a:blip r:embed="rId2"/>
          <a:srcRect l="27350" r="27350"/>
          <a:stretch>
            <a:fillRect/>
          </a:stretch>
        </p:blipFill>
        <p:spPr>
          <a:xfrm>
            <a:off x="0" y="0"/>
            <a:ext cx="7552944" cy="6858000"/>
          </a:xfrm>
          <a:prstGeom prst="rect">
            <a:avLst/>
          </a:prstGeom>
        </p:spPr>
      </p:pic>
      <p:sp>
        <p:nvSpPr>
          <p:cNvPr id="3" name="Rectangle 2"/>
          <p:cNvSpPr/>
          <p:nvPr/>
        </p:nvSpPr>
        <p:spPr>
          <a:xfrm>
            <a:off x="7552944" y="0"/>
            <a:ext cx="4636008" cy="6858000"/>
          </a:xfrm>
          <a:prstGeom prst="rect">
            <a:avLst/>
          </a:prstGeom>
          <a:solidFill>
            <a:srgbClr val="26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818120" y="685800"/>
            <a:ext cx="4114800" cy="2926080"/>
          </a:xfrm>
          <a:prstGeom prst="rect">
            <a:avLst/>
          </a:prstGeom>
          <a:noFill/>
        </p:spPr>
        <p:txBody>
          <a:bodyPr wrap="square" anchor="b">
            <a:noAutofit/>
          </a:bodyPr>
          <a:lstStyle/>
          <a:p>
            <a:pPr algn="ctr" marL="0" indent="0">
              <a:lnSpc>
                <a:spcPct val="100000"/>
              </a:lnSpc>
              <a:spcBef>
                <a:spcPts val="0"/>
              </a:spcBef>
              <a:spcAft>
                <a:spcPts val="600"/>
              </a:spcAft>
              <a:buNone/>
            </a:pPr>
            <a:r>
              <a:rPr lang="en-US" sz="2400" b="1">
                <a:solidFill>
                  <a:srgbClr val="FF0000"/>
                </a:solidFill>
                <a:latin typeface="Arial"/>
                <a:ea typeface="Arial"/>
                <a:cs typeface="Arial"/>
              </a:rPr>
              <a:t>FAST-17</a:t>
            </a:r>
          </a:p>
          <a:p>
            <a:pPr algn="ctr" marL="0" indent="0">
              <a:lnSpc>
                <a:spcPct val="95000"/>
              </a:lnSpc>
              <a:spcBef>
                <a:spcPts val="0"/>
              </a:spcBef>
              <a:spcAft>
                <a:spcPts val="0"/>
              </a:spcAft>
              <a:buNone/>
            </a:pPr>
            <a:r>
              <a:rPr lang="en-US" sz="2800" b="0">
                <a:solidFill>
                  <a:srgbClr val="FF0000"/>
                </a:solidFill>
                <a:latin typeface="Arial"/>
                <a:ea typeface="Arial"/>
                <a:cs typeface="Arial"/>
              </a:rPr>
              <a:t>Responsible AI for All Staff</a:t>
            </a:r>
          </a:p>
          <a:p>
            <a:pPr algn="ctr" marL="0" indent="0">
              <a:lnSpc>
                <a:spcPct val="100000"/>
              </a:lnSpc>
              <a:spcBef>
                <a:spcPts val="1000"/>
              </a:spcBef>
              <a:spcAft>
                <a:spcPts val="0"/>
              </a:spcAft>
              <a:buNone/>
            </a:pPr>
            <a:r>
              <a:rPr lang="en-US" sz="1500" b="0">
                <a:solidFill>
                  <a:srgbClr val="FFFFFF"/>
                </a:solidFill>
                <a:latin typeface="Source Sans Pro"/>
                <a:ea typeface="Source Sans Pro"/>
                <a:cs typeface="Source Sans Pro"/>
              </a:rPr>
              <a:t>Ethics, Bias, Privacy, Governance, and the Future of Work</a:t>
            </a:r>
          </a:p>
        </p:txBody>
      </p:sp>
      <p:cxnSp>
        <p:nvCxnSpPr>
          <p:cNvPr id="5" name="Connector 4"/>
          <p:cNvCxnSpPr/>
          <p:nvPr/>
        </p:nvCxnSpPr>
        <p:spPr>
          <a:xfrm>
            <a:off x="8183879" y="3794760"/>
            <a:ext cx="3383281" cy="0"/>
          </a:xfrm>
          <a:prstGeom prst="line">
            <a:avLst/>
          </a:prstGeom>
          <a:ln w="12700">
            <a:solidFill>
              <a:srgbClr val="00B0F0"/>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7818120" y="3931920"/>
            <a:ext cx="4114800" cy="1737360"/>
          </a:xfrm>
          <a:prstGeom prst="rect">
            <a:avLst/>
          </a:prstGeom>
          <a:noFill/>
        </p:spPr>
        <p:txBody>
          <a:bodyPr wrap="square" anchor="t">
            <a:noAutofit/>
          </a:bodyPr>
          <a:lstStyle/>
          <a:p>
            <a:pPr algn="ctr" marL="0" indent="0">
              <a:lnSpc>
                <a:spcPct val="100000"/>
              </a:lnSpc>
              <a:spcBef>
                <a:spcPts val="0"/>
              </a:spcBef>
              <a:spcAft>
                <a:spcPts val="0"/>
              </a:spcAft>
              <a:buNone/>
            </a:pPr>
            <a:r>
              <a:rPr lang="en-US" sz="1700" b="1">
                <a:solidFill>
                  <a:srgbClr val="00B0F0"/>
                </a:solidFill>
                <a:latin typeface="Source Sans Pro"/>
                <a:ea typeface="Source Sans Pro"/>
                <a:cs typeface="Source Sans Pro"/>
              </a:rPr>
              <a:t>Presented by Wadood Chaudhary</a:t>
            </a:r>
          </a:p>
          <a:p>
            <a:pPr algn="ctr" marL="0" indent="0">
              <a:lnSpc>
                <a:spcPct val="100000"/>
              </a:lnSpc>
              <a:spcBef>
                <a:spcPts val="1000"/>
              </a:spcBef>
              <a:spcAft>
                <a:spcPts val="0"/>
              </a:spcAft>
              <a:buNone/>
            </a:pPr>
            <a:r>
              <a:rPr lang="en-US" sz="1500" b="0">
                <a:solidFill>
                  <a:srgbClr val="00B0F0"/>
                </a:solidFill>
                <a:latin typeface="Source Sans Pro"/>
                <a:ea typeface="Source Sans Pro"/>
                <a:cs typeface="Source Sans Pro"/>
              </a:rPr>
              <a:t>7formations</a:t>
            </a:r>
          </a:p>
          <a:p>
            <a:pPr algn="ctr" marL="0" indent="0">
              <a:lnSpc>
                <a:spcPct val="100000"/>
              </a:lnSpc>
              <a:spcBef>
                <a:spcPts val="800"/>
              </a:spcBef>
              <a:spcAft>
                <a:spcPts val="0"/>
              </a:spcAft>
              <a:buNone/>
            </a:pPr>
            <a:r>
              <a:rPr lang="en-US" sz="1500" b="0">
                <a:solidFill>
                  <a:srgbClr val="00B0F0"/>
                </a:solidFill>
                <a:latin typeface="Source Sans Pro"/>
                <a:ea typeface="Source Sans Pro"/>
                <a:cs typeface="Source Sans Pro"/>
              </a:rPr>
              <a:t>WWW.7FORMATIONS.COM</a:t>
            </a:r>
          </a:p>
          <a:p>
            <a:pPr algn="ctr" marL="0" indent="0">
              <a:lnSpc>
                <a:spcPct val="100000"/>
              </a:lnSpc>
              <a:spcBef>
                <a:spcPts val="800"/>
              </a:spcBef>
              <a:spcAft>
                <a:spcPts val="0"/>
              </a:spcAft>
              <a:buNone/>
            </a:pPr>
            <a:r>
              <a:rPr lang="en-US" sz="1300" b="0">
                <a:solidFill>
                  <a:srgbClr val="FFFFFF"/>
                </a:solidFill>
                <a:latin typeface="Source Sans Pro"/>
                <a:ea typeface="Source Sans Pro"/>
                <a:cs typeface="Source Sans Pro"/>
              </a:rPr>
              <a:t>Massachusetts FAST AI Course Catalog</a:t>
            </a:r>
          </a:p>
        </p:txBody>
      </p:sp>
      <p:sp>
        <p:nvSpPr>
          <p:cNvPr id="7" name="TextBox 6"/>
          <p:cNvSpPr txBox="1"/>
          <p:nvPr/>
        </p:nvSpPr>
        <p:spPr>
          <a:xfrm>
            <a:off x="7818120" y="5760720"/>
            <a:ext cx="4114800" cy="822960"/>
          </a:xfrm>
          <a:prstGeom prst="rect">
            <a:avLst/>
          </a:prstGeom>
          <a:noFill/>
        </p:spPr>
        <p:txBody>
          <a:bodyPr wrap="square" anchor="ctr">
            <a:noAutofit/>
          </a:bodyPr>
          <a:lstStyle/>
          <a:p>
            <a:pPr algn="ctr" marL="0" indent="0">
              <a:lnSpc>
                <a:spcPct val="100000"/>
              </a:lnSpc>
              <a:spcBef>
                <a:spcPts val="0"/>
              </a:spcBef>
              <a:spcAft>
                <a:spcPts val="0"/>
              </a:spcAft>
              <a:buNone/>
            </a:pPr>
            <a:r>
              <a:rPr lang="en-US" sz="1600" b="0">
                <a:solidFill>
                  <a:srgbClr val="FF0000"/>
                </a:solidFill>
                <a:latin typeface="Arial"/>
                <a:ea typeface="Arial"/>
                <a:cs typeface="Arial"/>
              </a:rPr>
              <a:t>6 hours  |  3 live sessions x 2h</a:t>
            </a:r>
          </a:p>
        </p:txBody>
      </p:sp>
      <p:pic>
        <p:nvPicPr>
          <p:cNvPr id="8" name="Picture 7" descr="image.png"/>
          <p:cNvPicPr>
            <a:picLocks noChangeAspect="1"/>
          </p:cNvPicPr>
          <p:nvPr/>
        </p:nvPicPr>
        <p:blipFill>
          <a:blip r:embed="rId3"/>
          <a:stretch>
            <a:fillRect/>
          </a:stretch>
        </p:blipFill>
        <p:spPr>
          <a:xfrm>
            <a:off x="1947672" y="5641848"/>
            <a:ext cx="3474720" cy="1072199"/>
          </a:xfrm>
          <a:prstGeom prst="rect">
            <a:avLst/>
          </a:prstGeom>
        </p:spPr>
      </p:pic>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ctr" marL="0" indent="0">
              <a:lnSpc>
                <a:spcPct val="100000"/>
              </a:lnSpc>
              <a:spcBef>
                <a:spcPts val="0"/>
              </a:spcBef>
              <a:spcAft>
                <a:spcPts val="0"/>
              </a:spcAft>
              <a:buNone/>
            </a:pPr>
            <a:r>
              <a:rPr lang="en-US" sz="3600" b="0">
                <a:solidFill>
                  <a:srgbClr val="FF0000"/>
                </a:solidFill>
                <a:latin typeface="Arial"/>
                <a:ea typeface="Arial"/>
                <a:cs typeface="Arial"/>
              </a:rPr>
              <a:t>Welcome</a:t>
            </a:r>
          </a:p>
        </p:txBody>
      </p:sp>
      <p:sp>
        <p:nvSpPr>
          <p:cNvPr id="3" name="Text Placeholder 2"/>
          <p:cNvSpPr>
            <a:spLocks noGrp="1"/>
          </p:cNvSpPr>
          <p:nvPr>
            <p:ph type="body" idx="1"/>
          </p:nvPr>
        </p:nvSpPr>
        <p:spPr/>
        <p:txBody>
          <a:bodyPr wrap="square" anchor="t">
            <a:noAutofit/>
          </a:bodyPr>
          <a:lstStyle/>
          <a:p>
            <a:pPr algn="l" marL="0" indent="0">
              <a:lnSpc>
                <a:spcPct val="100000"/>
              </a:lnSpc>
              <a:spcBef>
                <a:spcPts val="0"/>
              </a:spcBef>
              <a:spcAft>
                <a:spcPts val="400"/>
              </a:spcAft>
              <a:buNone/>
            </a:pPr>
            <a:r>
              <a:rPr lang="en-US" sz="2400" b="0">
                <a:solidFill>
                  <a:srgbClr val="FF0000"/>
                </a:solidFill>
                <a:latin typeface="Arial"/>
                <a:ea typeface="Arial"/>
                <a:cs typeface="Arial"/>
              </a:rPr>
              <a:t>Introductions</a:t>
            </a:r>
          </a:p>
          <a:p>
            <a:pPr algn="l" marL="408940" indent="-408940">
              <a:lnSpc>
                <a:spcPct val="100000"/>
              </a:lnSpc>
              <a:spcBef>
                <a:spcPts val="1400"/>
              </a:spcBef>
              <a:spcAft>
                <a:spcPts val="0"/>
              </a:spcAft>
              <a:buClr>
                <a:srgbClr val="3F3F3F"/>
              </a:buClr>
              <a:buFont typeface="Source Sans Pro"/>
              <a:buAutoNum type="arabicPeriod"/>
            </a:pPr>
            <a:r>
              <a:rPr lang="en-US" sz="2000" b="0">
                <a:solidFill>
                  <a:srgbClr val="3F3F3F"/>
                </a:solidFill>
                <a:latin typeface="Source Sans Pro"/>
                <a:ea typeface="Source Sans Pro"/>
                <a:cs typeface="Source Sans Pro"/>
              </a:rPr>
              <a:t>Your name</a:t>
            </a:r>
          </a:p>
          <a:p>
            <a:pPr algn="l" marL="408940" indent="-408940">
              <a:lnSpc>
                <a:spcPct val="100000"/>
              </a:lnSpc>
              <a:spcBef>
                <a:spcPts val="1400"/>
              </a:spcBef>
              <a:spcAft>
                <a:spcPts val="0"/>
              </a:spcAft>
              <a:buClr>
                <a:srgbClr val="3F3F3F"/>
              </a:buClr>
              <a:buFont typeface="Source Sans Pro"/>
              <a:buAutoNum type="arabicPeriod"/>
            </a:pPr>
            <a:r>
              <a:rPr lang="en-US" sz="2000" b="0">
                <a:solidFill>
                  <a:srgbClr val="3F3F3F"/>
                </a:solidFill>
                <a:latin typeface="Source Sans Pro"/>
                <a:ea typeface="Source Sans Pro"/>
                <a:cs typeface="Source Sans Pro"/>
              </a:rPr>
              <a:t>Your role and type of employer (no confidential details)</a:t>
            </a:r>
          </a:p>
          <a:p>
            <a:pPr algn="l" marL="408940" indent="-408940">
              <a:lnSpc>
                <a:spcPct val="100000"/>
              </a:lnSpc>
              <a:spcBef>
                <a:spcPts val="1400"/>
              </a:spcBef>
              <a:spcAft>
                <a:spcPts val="0"/>
              </a:spcAft>
              <a:buClr>
                <a:srgbClr val="3F3F3F"/>
              </a:buClr>
              <a:buFont typeface="Source Sans Pro"/>
              <a:buAutoNum type="arabicPeriod"/>
            </a:pPr>
            <a:r>
              <a:rPr lang="en-US" sz="2000" b="0">
                <a:solidFill>
                  <a:srgbClr val="3F3F3F"/>
                </a:solidFill>
                <a:latin typeface="Source Sans Pro"/>
                <a:ea typeface="Source Sans Pro"/>
                <a:cs typeface="Source Sans Pro"/>
              </a:rPr>
              <a:t>One weekly task you would like AI help with</a:t>
            </a:r>
          </a:p>
          <a:p>
            <a:pPr algn="l" marL="408940" indent="-408940">
              <a:lnSpc>
                <a:spcPct val="100000"/>
              </a:lnSpc>
              <a:spcBef>
                <a:spcPts val="1400"/>
              </a:spcBef>
              <a:spcAft>
                <a:spcPts val="0"/>
              </a:spcAft>
              <a:buClr>
                <a:srgbClr val="3F3F3F"/>
              </a:buClr>
              <a:buFont typeface="Source Sans Pro"/>
              <a:buAutoNum type="arabicPeriod"/>
            </a:pPr>
            <a:r>
              <a:rPr lang="en-US" sz="2000" b="0">
                <a:solidFill>
                  <a:srgbClr val="3F3F3F"/>
                </a:solidFill>
                <a:latin typeface="Source Sans Pro"/>
                <a:ea typeface="Source Sans Pro"/>
                <a:cs typeface="Source Sans Pro"/>
              </a:rPr>
              <a:t>Which AI tool your employer has approved, if any</a:t>
            </a:r>
          </a:p>
          <a:p>
            <a:pPr algn="l" marL="408940" indent="-408940">
              <a:lnSpc>
                <a:spcPct val="100000"/>
              </a:lnSpc>
              <a:spcBef>
                <a:spcPts val="1400"/>
              </a:spcBef>
              <a:spcAft>
                <a:spcPts val="0"/>
              </a:spcAft>
              <a:buClr>
                <a:srgbClr val="3F3F3F"/>
              </a:buClr>
              <a:buFont typeface="Source Sans Pro"/>
              <a:buAutoNum type="arabicPeriod"/>
            </a:pPr>
            <a:r>
              <a:rPr lang="en-US" sz="2000" b="0">
                <a:solidFill>
                  <a:srgbClr val="3F3F3F"/>
                </a:solidFill>
                <a:latin typeface="Source Sans Pro"/>
                <a:ea typeface="Source Sans Pro"/>
                <a:cs typeface="Source Sans Pro"/>
              </a:rPr>
              <a:t>Is Teams or Zoom working for you? Audio, camera, breakout rooms</a:t>
            </a:r>
          </a:p>
        </p:txBody>
      </p:sp>
      <p:sp>
        <p:nvSpPr>
          <p:cNvPr id="4" name="Text Placeholder 3"/>
          <p:cNvSpPr>
            <a:spLocks noGrp="1"/>
          </p:cNvSpPr>
          <p:nvPr>
            <p:ph type="body" idx="2"/>
          </p:nvPr>
        </p:nvSpPr>
        <p:spPr/>
        <p:txBody>
          <a:bodyPr wrap="square" anchor="t">
            <a:noAutofit/>
          </a:bodyPr>
          <a:lstStyle/>
          <a:p>
            <a:pPr algn="ctr" marL="0" indent="0">
              <a:lnSpc>
                <a:spcPct val="100000"/>
              </a:lnSpc>
              <a:spcBef>
                <a:spcPts val="0"/>
              </a:spcBef>
              <a:spcAft>
                <a:spcPts val="1400"/>
              </a:spcAft>
              <a:buNone/>
            </a:pPr>
            <a:r>
              <a:rPr lang="en-US" sz="2200" b="0">
                <a:solidFill>
                  <a:srgbClr val="FFFFFF"/>
                </a:solidFill>
                <a:latin typeface="Source Sans Pro"/>
                <a:ea typeface="Source Sans Pro"/>
                <a:cs typeface="Source Sans Pro"/>
              </a:rPr>
              <a:t>Why I am here</a:t>
            </a:r>
          </a:p>
          <a:p>
            <a:pPr algn="ctr" marL="0" indent="0">
              <a:lnSpc>
                <a:spcPct val="100000"/>
              </a:lnSpc>
              <a:spcBef>
                <a:spcPts val="1000"/>
              </a:spcBef>
              <a:spcAft>
                <a:spcPts val="0"/>
              </a:spcAft>
              <a:buNone/>
            </a:pPr>
            <a:r>
              <a:rPr lang="en-US" sz="1800" b="1">
                <a:solidFill>
                  <a:srgbClr val="00B0F0"/>
                </a:solidFill>
                <a:latin typeface="Source Sans Pro"/>
                <a:ea typeface="Source Sans Pro"/>
                <a:cs typeface="Source Sans Pro"/>
              </a:rPr>
              <a:t>Wadood Chaudhary</a:t>
            </a:r>
          </a:p>
          <a:p>
            <a:pPr algn="ctr" marL="0" indent="0">
              <a:lnSpc>
                <a:spcPct val="100000"/>
              </a:lnSpc>
              <a:spcBef>
                <a:spcPts val="400"/>
              </a:spcBef>
              <a:spcAft>
                <a:spcPts val="0"/>
              </a:spcAft>
              <a:buNone/>
            </a:pPr>
            <a:r>
              <a:rPr lang="en-US" sz="1600" b="0">
                <a:solidFill>
                  <a:srgbClr val="FFFFFF"/>
                </a:solidFill>
                <a:latin typeface="Source Sans Pro"/>
                <a:ea typeface="Source Sans Pro"/>
                <a:cs typeface="Source Sans Pro"/>
              </a:rPr>
              <a:t>Instructor, 7formations</a:t>
            </a:r>
          </a:p>
        </p:txBody>
      </p:sp>
      <p:sp>
        <p:nvSpPr>
          <p:cNvPr id="149" name="Google Shape;149;p2"/>
          <p:cNvSpPr txBox="1"/>
          <p:nvPr>
            <p:ph idx="11" type="ftr"/>
          </p:nvPr>
        </p:nvSpPr>
        <p:spPr>
          <a:xfrm>
            <a:off x="5458983" y="6446520"/>
            <a:ext cx="5334019"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50" name="Google Shape;150;p2"/>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548640" y="2194560"/>
            <a:ext cx="3566160" cy="1554480"/>
          </a:xfrm>
        </p:spPr>
        <p:txBody>
          <a:bodyPr wrap="square" anchor="ctr">
            <a:noAutofit/>
          </a:bodyPr>
          <a:lstStyle/>
          <a:p>
            <a:pPr algn="ctr" marL="0" indent="0">
              <a:lnSpc>
                <a:spcPct val="100000"/>
              </a:lnSpc>
              <a:spcBef>
                <a:spcPts val="0"/>
              </a:spcBef>
              <a:spcAft>
                <a:spcPts val="0"/>
              </a:spcAft>
              <a:buNone/>
            </a:pPr>
            <a:r>
              <a:rPr lang="en-US" sz="3200" b="0">
                <a:solidFill>
                  <a:srgbClr val="FF0000"/>
                </a:solidFill>
                <a:latin typeface="Arial"/>
                <a:ea typeface="Arial"/>
                <a:cs typeface="Arial"/>
              </a:rPr>
              <a:t>Course Overview</a:t>
            </a:r>
          </a:p>
        </p:txBody>
      </p:sp>
      <p:sp>
        <p:nvSpPr>
          <p:cNvPr id="4" name="Text Placeholder 3"/>
          <p:cNvSpPr>
            <a:spLocks noGrp="1"/>
          </p:cNvSpPr>
          <p:nvPr>
            <p:ph type="body" idx="2"/>
          </p:nvPr>
        </p:nvSpPr>
        <p:spPr>
          <a:xfrm>
            <a:off x="548640" y="3886200"/>
            <a:ext cx="3566160" cy="1097280"/>
          </a:xfrm>
        </p:spPr>
        <p:txBody>
          <a:bodyPr wrap="square">
            <a:noAutofit/>
          </a:bodyPr>
          <a:lstStyle/>
          <a:p>
            <a:pPr algn="ctr" marL="0" indent="0">
              <a:lnSpc>
                <a:spcPct val="100000"/>
              </a:lnSpc>
              <a:spcBef>
                <a:spcPts val="0"/>
              </a:spcBef>
              <a:spcAft>
                <a:spcPts val="0"/>
              </a:spcAft>
              <a:buNone/>
            </a:pPr>
            <a:r>
              <a:rPr lang="en-US" sz="1500" b="0">
                <a:solidFill>
                  <a:srgbClr val="FFFFFF"/>
                </a:solidFill>
                <a:latin typeface="Source Sans Pro"/>
                <a:ea typeface="Source Sans Pro"/>
                <a:cs typeface="Source Sans Pro"/>
              </a:rPr>
              <a:t>6 hours  |  3 live sessions x 2h</a:t>
            </a:r>
          </a:p>
          <a:p>
            <a:pPr algn="ctr" marL="0" indent="0">
              <a:lnSpc>
                <a:spcPct val="100000"/>
              </a:lnSpc>
              <a:spcBef>
                <a:spcPts val="600"/>
              </a:spcBef>
              <a:spcAft>
                <a:spcPts val="0"/>
              </a:spcAft>
              <a:buNone/>
            </a:pPr>
            <a:r>
              <a:rPr lang="en-US" sz="1500" b="0">
                <a:solidFill>
                  <a:srgbClr val="00B0F0"/>
                </a:solidFill>
                <a:latin typeface="Source Sans Pro"/>
                <a:ea typeface="Source Sans Pro"/>
                <a:cs typeface="Source Sans Pro"/>
              </a:rPr>
              <a:t>Level 100</a:t>
            </a:r>
          </a:p>
        </p:txBody>
      </p:sp>
      <p:sp>
        <p:nvSpPr>
          <p:cNvPr id="149" name="Google Shape;149;p2"/>
          <p:cNvSpPr txBox="1"/>
          <p:nvPr>
            <p:ph idx="11" type="ftr"/>
          </p:nvPr>
        </p:nvSpPr>
        <p:spPr>
          <a:xfrm>
            <a:off x="5458983" y="6446520"/>
            <a:ext cx="5334019"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50" name="Google Shape;150;p2"/>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
        <p:nvSpPr>
          <p:cNvPr id="151" name="TextBox 150"/>
          <p:cNvSpPr txBox="1"/>
          <p:nvPr/>
        </p:nvSpPr>
        <p:spPr>
          <a:xfrm>
            <a:off x="4892040" y="320040"/>
            <a:ext cx="2270760" cy="5943600"/>
          </a:xfrm>
          <a:prstGeom prst="rect">
            <a:avLst/>
          </a:prstGeom>
          <a:noFill/>
        </p:spPr>
        <p:txBody>
          <a:bodyPr wrap="square" anchor="t">
            <a:noAutofit/>
          </a:bodyPr>
          <a:lstStyle/>
          <a:p>
            <a:pPr algn="ctr" marL="0" indent="0">
              <a:lnSpc>
                <a:spcPct val="100000"/>
              </a:lnSpc>
              <a:spcBef>
                <a:spcPts val="0"/>
              </a:spcBef>
              <a:spcAft>
                <a:spcPts val="0"/>
              </a:spcAft>
              <a:buNone/>
            </a:pPr>
            <a:r>
              <a:rPr lang="en-US" sz="1800" b="1">
                <a:solidFill>
                  <a:srgbClr val="FF0000"/>
                </a:solidFill>
                <a:latin typeface="Source Sans Pro"/>
                <a:ea typeface="Source Sans Pro"/>
                <a:cs typeface="Source Sans Pro"/>
              </a:rPr>
              <a:t>SESSION 1</a:t>
            </a:r>
          </a:p>
          <a:p>
            <a:pPr algn="ctr" marL="0" indent="0">
              <a:lnSpc>
                <a:spcPct val="100000"/>
              </a:lnSpc>
              <a:spcBef>
                <a:spcPts val="0"/>
              </a:spcBef>
              <a:spcAft>
                <a:spcPts val="800"/>
              </a:spcAft>
              <a:buNone/>
            </a:pPr>
            <a:r>
              <a:rPr lang="en-US" sz="1400" b="1">
                <a:solidFill>
                  <a:srgbClr val="FF0000"/>
                </a:solidFill>
                <a:latin typeface="Source Sans Pro"/>
                <a:ea typeface="Source Sans Pro"/>
                <a:cs typeface="Source Sans Pro"/>
              </a:rPr>
              <a:t>(Fair and accountable AI: ethics and bias)</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Why ethics matters</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Four principles of responsible AI</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The five-step ethical check</a:t>
            </a:r>
          </a:p>
          <a:p>
            <a:pPr algn="l" marL="0" indent="0">
              <a:lnSpc>
                <a:spcPct val="100000"/>
              </a:lnSpc>
              <a:spcBef>
                <a:spcPts val="800"/>
              </a:spcBef>
              <a:spcAft>
                <a:spcPts val="400"/>
              </a:spcAft>
              <a:buNone/>
            </a:pPr>
            <a:r>
              <a:rPr lang="en-US" sz="1500" b="0">
                <a:solidFill>
                  <a:srgbClr val="3F3F3F"/>
                </a:solidFill>
                <a:highlight>
                  <a:srgbClr val="FFFF00"/>
                </a:highlight>
                <a:latin typeface="Source Sans Pro"/>
                <a:ea typeface="Source Sans Pro"/>
                <a:cs typeface="Source Sans Pro"/>
              </a:rPr>
              <a:t>Break (10 min)</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Four types of AI bias</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Bias and the law</a:t>
            </a:r>
          </a:p>
          <a:p>
            <a:pPr algn="l" marL="329565" indent="-329565">
              <a:lnSpc>
                <a:spcPct val="100000"/>
              </a:lnSpc>
              <a:spcBef>
                <a:spcPts val="800"/>
              </a:spcBef>
              <a:spcAft>
                <a:spcPts val="0"/>
              </a:spcAft>
              <a:buClr>
                <a:srgbClr val="FF0000"/>
              </a:buClr>
              <a:buFont typeface="Noto Sans Symbols"/>
              <a:buChar char="⮚"/>
            </a:pPr>
            <a:r>
              <a:rPr lang="en-US" sz="1500" b="1">
                <a:solidFill>
                  <a:srgbClr val="3F3F3F"/>
                </a:solidFill>
                <a:latin typeface="Source Sans Pro"/>
                <a:ea typeface="Source Sans Pro"/>
                <a:cs typeface="Source Sans Pro"/>
              </a:rPr>
              <a:t>Lab 1</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Review 1</a:t>
            </a:r>
          </a:p>
        </p:txBody>
      </p:sp>
      <p:sp>
        <p:nvSpPr>
          <p:cNvPr id="152" name="TextBox 151"/>
          <p:cNvSpPr txBox="1"/>
          <p:nvPr/>
        </p:nvSpPr>
        <p:spPr>
          <a:xfrm>
            <a:off x="7299959" y="320040"/>
            <a:ext cx="2270760" cy="5943600"/>
          </a:xfrm>
          <a:prstGeom prst="rect">
            <a:avLst/>
          </a:prstGeom>
          <a:noFill/>
        </p:spPr>
        <p:txBody>
          <a:bodyPr wrap="square" anchor="t">
            <a:noAutofit/>
          </a:bodyPr>
          <a:lstStyle/>
          <a:p>
            <a:pPr algn="ctr" marL="0" indent="0">
              <a:lnSpc>
                <a:spcPct val="100000"/>
              </a:lnSpc>
              <a:spcBef>
                <a:spcPts val="0"/>
              </a:spcBef>
              <a:spcAft>
                <a:spcPts val="0"/>
              </a:spcAft>
              <a:buNone/>
            </a:pPr>
            <a:r>
              <a:rPr lang="en-US" sz="1800" b="1">
                <a:solidFill>
                  <a:srgbClr val="0070C0"/>
                </a:solidFill>
                <a:latin typeface="Source Sans Pro"/>
                <a:ea typeface="Source Sans Pro"/>
                <a:cs typeface="Source Sans Pro"/>
              </a:rPr>
              <a:t>SESSION 2</a:t>
            </a:r>
          </a:p>
          <a:p>
            <a:pPr algn="ctr" marL="0" indent="0">
              <a:lnSpc>
                <a:spcPct val="100000"/>
              </a:lnSpc>
              <a:spcBef>
                <a:spcPts val="0"/>
              </a:spcBef>
              <a:spcAft>
                <a:spcPts val="800"/>
              </a:spcAft>
              <a:buNone/>
            </a:pPr>
            <a:r>
              <a:rPr lang="en-US" sz="1400" b="1">
                <a:solidFill>
                  <a:srgbClr val="0070C0"/>
                </a:solidFill>
                <a:latin typeface="Source Sans Pro"/>
                <a:ea typeface="Source Sans Pro"/>
                <a:cs typeface="Source Sans Pro"/>
              </a:rPr>
              <a:t>(Protecting people's information)</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Three kinds of sensitive information</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What AI tools store, remember, and train on</a:t>
            </a:r>
          </a:p>
          <a:p>
            <a:pPr algn="l" marL="0" indent="0">
              <a:lnSpc>
                <a:spcPct val="100000"/>
              </a:lnSpc>
              <a:spcBef>
                <a:spcPts val="800"/>
              </a:spcBef>
              <a:spcAft>
                <a:spcPts val="400"/>
              </a:spcAft>
              <a:buNone/>
            </a:pPr>
            <a:r>
              <a:rPr lang="en-US" sz="1500" b="0">
                <a:solidFill>
                  <a:srgbClr val="3F3F3F"/>
                </a:solidFill>
                <a:highlight>
                  <a:srgbClr val="FFFF00"/>
                </a:highlight>
                <a:latin typeface="Source Sans Pro"/>
                <a:ea typeface="Source Sans Pro"/>
                <a:cs typeface="Source Sans Pro"/>
              </a:rPr>
              <a:t>Break (10 min)</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Safe data practices</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AI-enabled impersonation scams</a:t>
            </a:r>
          </a:p>
          <a:p>
            <a:pPr algn="l" marL="329565" indent="-329565">
              <a:lnSpc>
                <a:spcPct val="100000"/>
              </a:lnSpc>
              <a:spcBef>
                <a:spcPts val="800"/>
              </a:spcBef>
              <a:spcAft>
                <a:spcPts val="0"/>
              </a:spcAft>
              <a:buClr>
                <a:srgbClr val="0070C0"/>
              </a:buClr>
              <a:buFont typeface="Noto Sans Symbols"/>
              <a:buChar char="⮚"/>
            </a:pPr>
            <a:r>
              <a:rPr lang="en-US" sz="1500" b="1">
                <a:solidFill>
                  <a:srgbClr val="0070C0"/>
                </a:solidFill>
                <a:latin typeface="Source Sans Pro"/>
                <a:ea typeface="Source Sans Pro"/>
                <a:cs typeface="Source Sans Pro"/>
              </a:rPr>
              <a:t>Lab 2</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Review 2</a:t>
            </a:r>
          </a:p>
        </p:txBody>
      </p:sp>
      <p:sp>
        <p:nvSpPr>
          <p:cNvPr id="153" name="TextBox 152"/>
          <p:cNvSpPr txBox="1"/>
          <p:nvPr/>
        </p:nvSpPr>
        <p:spPr>
          <a:xfrm>
            <a:off x="9707880" y="320040"/>
            <a:ext cx="2270760" cy="5943600"/>
          </a:xfrm>
          <a:prstGeom prst="rect">
            <a:avLst/>
          </a:prstGeom>
          <a:noFill/>
        </p:spPr>
        <p:txBody>
          <a:bodyPr wrap="square" anchor="t">
            <a:noAutofit/>
          </a:bodyPr>
          <a:lstStyle/>
          <a:p>
            <a:pPr algn="ctr" marL="0" indent="0">
              <a:lnSpc>
                <a:spcPct val="100000"/>
              </a:lnSpc>
              <a:spcBef>
                <a:spcPts val="0"/>
              </a:spcBef>
              <a:spcAft>
                <a:spcPts val="0"/>
              </a:spcAft>
              <a:buNone/>
            </a:pPr>
            <a:r>
              <a:rPr lang="en-US" sz="1800" b="1">
                <a:solidFill>
                  <a:srgbClr val="FF0000"/>
                </a:solidFill>
                <a:latin typeface="Source Sans Pro"/>
                <a:ea typeface="Source Sans Pro"/>
                <a:cs typeface="Source Sans Pro"/>
              </a:rPr>
              <a:t>SESSION 3</a:t>
            </a:r>
          </a:p>
          <a:p>
            <a:pPr algn="ctr" marL="0" indent="0">
              <a:lnSpc>
                <a:spcPct val="100000"/>
              </a:lnSpc>
              <a:spcBef>
                <a:spcPts val="0"/>
              </a:spcBef>
              <a:spcAft>
                <a:spcPts val="800"/>
              </a:spcAft>
              <a:buNone/>
            </a:pPr>
            <a:r>
              <a:rPr lang="en-US" sz="1400" b="1">
                <a:solidFill>
                  <a:srgbClr val="FF0000"/>
                </a:solidFill>
                <a:latin typeface="Source Sans Pro"/>
                <a:ea typeface="Source Sans Pro"/>
                <a:cs typeface="Source Sans Pro"/>
              </a:rPr>
              <a:t>(Governance, trust, and your future with AI)</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AI governance from your seat</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Shadow AI and speaking up</a:t>
            </a:r>
          </a:p>
          <a:p>
            <a:pPr algn="l" marL="0" indent="0">
              <a:lnSpc>
                <a:spcPct val="100000"/>
              </a:lnSpc>
              <a:spcBef>
                <a:spcPts val="800"/>
              </a:spcBef>
              <a:spcAft>
                <a:spcPts val="400"/>
              </a:spcAft>
              <a:buNone/>
            </a:pPr>
            <a:r>
              <a:rPr lang="en-US" sz="1500" b="0">
                <a:solidFill>
                  <a:srgbClr val="3F3F3F"/>
                </a:solidFill>
                <a:highlight>
                  <a:srgbClr val="FFFF00"/>
                </a:highlight>
                <a:latin typeface="Source Sans Pro"/>
                <a:ea typeface="Source Sans Pro"/>
                <a:cs typeface="Source Sans Pro"/>
              </a:rPr>
              <a:t>Break (10 min)</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Building trust</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Your future with AI</a:t>
            </a:r>
          </a:p>
          <a:p>
            <a:pPr algn="l" marL="329565" indent="-329565">
              <a:lnSpc>
                <a:spcPct val="100000"/>
              </a:lnSpc>
              <a:spcBef>
                <a:spcPts val="800"/>
              </a:spcBef>
              <a:spcAft>
                <a:spcPts val="0"/>
              </a:spcAft>
              <a:buClr>
                <a:srgbClr val="FF0000"/>
              </a:buClr>
              <a:buFont typeface="Noto Sans Symbols"/>
              <a:buChar char="⮚"/>
            </a:pPr>
            <a:r>
              <a:rPr lang="en-US" sz="1500" b="1">
                <a:solidFill>
                  <a:srgbClr val="3F3F3F"/>
                </a:solidFill>
                <a:latin typeface="Source Sans Pro"/>
                <a:ea typeface="Source Sans Pro"/>
                <a:cs typeface="Source Sans Pro"/>
              </a:rPr>
              <a:t>Lab 3</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Review 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What you will be able to do</a:t>
            </a:r>
          </a:p>
        </p:txBody>
      </p:sp>
      <p:sp>
        <p:nvSpPr>
          <p:cNvPr id="3" name="Text Placeholder 2"/>
          <p:cNvSpPr>
            <a:spLocks noGrp="1"/>
          </p:cNvSpPr>
          <p:nvPr>
            <p:ph type="body" idx="1"/>
          </p:nvPr>
        </p:nvSpPr>
        <p:spPr/>
        <p:txBody>
          <a:bodyPr wrap="square" anchor="t">
            <a:noAutofit/>
          </a:bodyPr>
          <a:lstStyle/>
          <a:p>
            <a:pPr algn="l" marL="345440" indent="-345440">
              <a:lnSpc>
                <a:spcPct val="100000"/>
              </a:lnSpc>
              <a:spcBef>
                <a:spcPts val="1000"/>
              </a:spcBef>
              <a:spcAft>
                <a:spcPts val="0"/>
              </a:spcAft>
              <a:buClr>
                <a:srgbClr val="FF0000"/>
              </a:buClr>
              <a:buFont typeface="Source Sans Pro"/>
              <a:buAutoNum type="arabicPeriod"/>
            </a:pPr>
            <a:r>
              <a:rPr lang="en-US" sz="1600" b="0">
                <a:solidFill>
                  <a:srgbClr val="3F3F3F"/>
                </a:solidFill>
                <a:latin typeface="Source Sans Pro"/>
                <a:ea typeface="Source Sans Pro"/>
                <a:cs typeface="Source Sans Pro"/>
              </a:rPr>
              <a:t>Apply the four principles (fairness, accountability, transparency, privacy) and a five-step ethical check (stakeholders, risks, transparency, oversight, compliance) to a workplace AI use.</a:t>
            </a:r>
          </a:p>
          <a:p>
            <a:pPr algn="l" marL="345440" indent="-345440">
              <a:lnSpc>
                <a:spcPct val="100000"/>
              </a:lnSpc>
              <a:spcBef>
                <a:spcPts val="1000"/>
              </a:spcBef>
              <a:spcAft>
                <a:spcPts val="0"/>
              </a:spcAft>
              <a:buClr>
                <a:srgbClr val="FF0000"/>
              </a:buClr>
              <a:buFont typeface="Source Sans Pro"/>
              <a:buAutoNum type="arabicPeriod"/>
            </a:pPr>
            <a:r>
              <a:rPr lang="en-US" sz="1600" b="0">
                <a:solidFill>
                  <a:srgbClr val="3F3F3F"/>
                </a:solidFill>
                <a:latin typeface="Source Sans Pro"/>
                <a:ea typeface="Source Sans Pro"/>
                <a:cs typeface="Source Sans Pro"/>
              </a:rPr>
              <a:t>Recognize historical, representation, measurement, and evaluation bias in workplace examples, and state what to do and whom to tell.</a:t>
            </a:r>
          </a:p>
          <a:p>
            <a:pPr algn="l" marL="345440" indent="-345440">
              <a:lnSpc>
                <a:spcPct val="100000"/>
              </a:lnSpc>
              <a:spcBef>
                <a:spcPts val="1000"/>
              </a:spcBef>
              <a:spcAft>
                <a:spcPts val="0"/>
              </a:spcAft>
              <a:buClr>
                <a:srgbClr val="FF0000"/>
              </a:buClr>
              <a:buFont typeface="Source Sans Pro"/>
              <a:buAutoNum type="arabicPeriod"/>
            </a:pPr>
            <a:r>
              <a:rPr lang="en-US" sz="1600" b="0">
                <a:solidFill>
                  <a:srgbClr val="3F3F3F"/>
                </a:solidFill>
                <a:latin typeface="Source Sans Pro"/>
                <a:ea typeface="Source Sans Pro"/>
                <a:cs typeface="Source Sans Pro"/>
              </a:rPr>
              <a:t>Classify information as personal, confidential business, or regulated, and rewrite a prompt using minimization and placeholders so it is safe for an approved tool under G.L. c. 93H and 201 CMR 17.00.</a:t>
            </a:r>
          </a:p>
          <a:p>
            <a:pPr algn="l" marL="345440" indent="-345440">
              <a:lnSpc>
                <a:spcPct val="100000"/>
              </a:lnSpc>
              <a:spcBef>
                <a:spcPts val="1000"/>
              </a:spcBef>
              <a:spcAft>
                <a:spcPts val="0"/>
              </a:spcAft>
              <a:buClr>
                <a:srgbClr val="FF0000"/>
              </a:buClr>
              <a:buFont typeface="Source Sans Pro"/>
              <a:buAutoNum type="arabicPeriod"/>
            </a:pPr>
            <a:r>
              <a:rPr lang="en-US" sz="1600" b="0">
                <a:solidFill>
                  <a:srgbClr val="3F3F3F"/>
                </a:solidFill>
                <a:latin typeface="Source Sans Pro"/>
                <a:ea typeface="Source Sans Pro"/>
                <a:cs typeface="Source Sans Pro"/>
              </a:rPr>
              <a:t>Explain their own duties under an employer AI policy (approved tools, documentation, reporting) and write a plain-language note telling a coworker or customer how AI is used.</a:t>
            </a:r>
          </a:p>
          <a:p>
            <a:pPr algn="l" marL="345440" indent="-345440">
              <a:lnSpc>
                <a:spcPct val="100000"/>
              </a:lnSpc>
              <a:spcBef>
                <a:spcPts val="1000"/>
              </a:spcBef>
              <a:spcAft>
                <a:spcPts val="0"/>
              </a:spcAft>
              <a:buClr>
                <a:srgbClr val="FF0000"/>
              </a:buClr>
              <a:buFont typeface="Source Sans Pro"/>
              <a:buAutoNum type="arabicPeriod"/>
            </a:pPr>
            <a:r>
              <a:rPr lang="en-US" sz="1600" b="0">
                <a:solidFill>
                  <a:srgbClr val="3F3F3F"/>
                </a:solidFill>
                <a:latin typeface="Source Sans Pro"/>
                <a:ea typeface="Source Sans Pro"/>
                <a:cs typeface="Source Sans Pro"/>
              </a:rPr>
              <a:t>Identify how AI trends, including agents and AI-enabled impersonation scams, may change their role, and write a 90-day personal learning plan.</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Who this course is for</a:t>
            </a:r>
          </a:p>
        </p:txBody>
      </p:sp>
      <p:sp>
        <p:nvSpPr>
          <p:cNvPr id="3" name="Text Placeholder 2"/>
          <p:cNvSpPr>
            <a:spLocks noGrp="1"/>
          </p:cNvSpPr>
          <p:nvPr>
            <p:ph type="body" idx="1"/>
          </p:nvPr>
        </p:nvSpPr>
        <p:spPr>
          <a:xfrm>
            <a:off x="1097280" y="2121408"/>
            <a:ext cx="4636008" cy="3154680"/>
          </a:xfrm>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Target occupations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Office and administrative support</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Customer service representatives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Production and warehouse workers and leads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Sales and retail associates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Front desk, scheduling, and patient access staff</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Bookkeeping and accounting clerks</a:t>
            </a:r>
          </a:p>
        </p:txBody>
      </p:sp>
      <p:sp>
        <p:nvSpPr>
          <p:cNvPr id="4" name="Text Placeholder 3"/>
          <p:cNvSpPr>
            <a:spLocks noGrp="1"/>
          </p:cNvSpPr>
          <p:nvPr>
            <p:ph type="body" idx="2"/>
          </p:nvPr>
        </p:nvSpPr>
        <p:spPr>
          <a:xfrm>
            <a:off x="6519672" y="2121408"/>
            <a:ext cx="4636008" cy="3154680"/>
          </a:xfrm>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Industries served</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Advanced manufacturing</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Healthcare and life sciences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Retail, hospitality, and logistics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Financial services and insurance</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Construction and trades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Professional and technical services</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
        <p:nvSpPr>
          <p:cNvPr id="455" name="TextBox 454"/>
          <p:cNvSpPr txBox="1"/>
          <p:nvPr/>
        </p:nvSpPr>
        <p:spPr>
          <a:xfrm>
            <a:off x="1097280" y="5440680"/>
            <a:ext cx="10058400" cy="640080"/>
          </a:xfrm>
          <a:prstGeom prst="rect">
            <a:avLst/>
          </a:prstGeom>
          <a:noFill/>
        </p:spPr>
        <p:txBody>
          <a:bodyPr wrap="square" anchor="t">
            <a:noAutofit/>
          </a:bodyPr>
          <a:lstStyle/>
          <a:p>
            <a:pPr algn="l" marL="0" indent="0">
              <a:lnSpc>
                <a:spcPct val="100000"/>
              </a:lnSpc>
              <a:spcBef>
                <a:spcPts val="0"/>
              </a:spcBef>
              <a:spcAft>
                <a:spcPts val="0"/>
              </a:spcAft>
              <a:buNone/>
            </a:pPr>
            <a:r>
              <a:rPr lang="en-US" sz="1500" b="0" i="1">
                <a:solidFill>
                  <a:srgbClr val="FF0000"/>
                </a:solidFill>
                <a:latin typeface="Source Sans Pro"/>
                <a:ea typeface="Source Sans Pro"/>
                <a:cs typeface="Source Sans Pro"/>
              </a:rPr>
              <a:t>Beginner course for all staff: following and speaking up, not writing policy. FAST-10 is the 200-level governance course for managers.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Workplace data-protection rules</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Never in a prompt</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Customer personal information (G.L. c. 93H, 201 CMR 17.00)</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SSNs, license, financial account or card numbers</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Protected health information (PHI)</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Confidential business data: pricing, bids, financials, HR files, passwords</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Always</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Use only employer-approved AI tools</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Class labs use fictional companies and data</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Bring real tasks only after sanitizing, with your manager's OK</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AI output is a draft; a named person checks it</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Shared-printer test: if you would not leave it on the printer, do not paste it</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Where this course fits</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FAST-17 (this course): follow and speak up</a:t>
            </a:r>
          </a:p>
          <a:p>
            <a:pPr algn="l" marL="377190" indent="-377190">
              <a:lnSpc>
                <a:spcPct val="100000"/>
              </a:lnSpc>
              <a:spcBef>
                <a:spcPts val="900"/>
              </a:spcBef>
              <a:spcAft>
                <a:spcPts val="0"/>
              </a:spcAft>
              <a:buClr>
                <a:srgbClr val="FF0000"/>
              </a:buClr>
              <a:buFont typeface="Noto Sans Symbols"/>
              <a:buChar char="⮚"/>
            </a:pPr>
            <a:r>
              <a:rPr lang="en-US" sz="1800" b="0">
                <a:solidFill>
                  <a:srgbClr val="3F3F3F"/>
                </a:solidFill>
                <a:latin typeface="Source Sans Pro"/>
                <a:ea typeface="Source Sans Pro"/>
                <a:cs typeface="Source Sans Pro"/>
              </a:rPr>
              <a:t>Ethics and bias for every employee, not just managers</a:t>
            </a:r>
          </a:p>
          <a:p>
            <a:pPr algn="l" marL="377190" indent="-377190">
              <a:lnSpc>
                <a:spcPct val="100000"/>
              </a:lnSpc>
              <a:spcBef>
                <a:spcPts val="900"/>
              </a:spcBef>
              <a:spcAft>
                <a:spcPts val="0"/>
              </a:spcAft>
              <a:buClr>
                <a:srgbClr val="FF0000"/>
              </a:buClr>
              <a:buFont typeface="Noto Sans Symbols"/>
              <a:buChar char="⮚"/>
            </a:pPr>
            <a:r>
              <a:rPr lang="en-US" sz="1800" b="0">
                <a:solidFill>
                  <a:srgbClr val="3F3F3F"/>
                </a:solidFill>
                <a:latin typeface="Source Sans Pro"/>
                <a:ea typeface="Source Sans Pro"/>
                <a:cs typeface="Source Sans Pro"/>
              </a:rPr>
              <a:t>Massachusetts data rules applied to real prompts</a:t>
            </a:r>
          </a:p>
          <a:p>
            <a:pPr algn="l" marL="377190" indent="-377190">
              <a:lnSpc>
                <a:spcPct val="100000"/>
              </a:lnSpc>
              <a:spcBef>
                <a:spcPts val="900"/>
              </a:spcBef>
              <a:spcAft>
                <a:spcPts val="0"/>
              </a:spcAft>
              <a:buClr>
                <a:srgbClr val="FF0000"/>
              </a:buClr>
              <a:buFont typeface="Noto Sans Symbols"/>
              <a:buChar char="⮚"/>
            </a:pPr>
            <a:r>
              <a:rPr lang="en-US" sz="1800" b="0">
                <a:solidFill>
                  <a:srgbClr val="3F3F3F"/>
                </a:solidFill>
                <a:latin typeface="Source Sans Pro"/>
                <a:ea typeface="Source Sans Pro"/>
                <a:cs typeface="Source Sans Pro"/>
              </a:rPr>
              <a:t>Governance duties, trust, and your 90-day plan</a:t>
            </a:r>
          </a:p>
          <a:p>
            <a:pPr algn="l" marL="377190" indent="-377190">
              <a:lnSpc>
                <a:spcPct val="100000"/>
              </a:lnSpc>
              <a:spcBef>
                <a:spcPts val="900"/>
              </a:spcBef>
              <a:spcAft>
                <a:spcPts val="0"/>
              </a:spcAft>
              <a:buClr>
                <a:srgbClr val="FF0000"/>
              </a:buClr>
              <a:buFont typeface="Noto Sans Symbols"/>
              <a:buChar char="⮚"/>
            </a:pPr>
            <a:r>
              <a:rPr lang="en-US" sz="1800" b="0">
                <a:solidFill>
                  <a:srgbClr val="3F3F3F"/>
                </a:solidFill>
                <a:latin typeface="Source Sans Pro"/>
                <a:ea typeface="Source Sans Pro"/>
                <a:cs typeface="Source Sans Pro"/>
              </a:rPr>
              <a:t>Built on Svekis, AI Literacy for All Employees (2026), ch. 8-12, 14</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Related courses</a:t>
            </a:r>
          </a:p>
          <a:p>
            <a:pPr algn="l" marL="377190" indent="-377190">
              <a:lnSpc>
                <a:spcPct val="100000"/>
              </a:lnSpc>
              <a:spcBef>
                <a:spcPts val="900"/>
              </a:spcBef>
              <a:spcAft>
                <a:spcPts val="0"/>
              </a:spcAft>
              <a:buClr>
                <a:srgbClr val="FF0000"/>
              </a:buClr>
              <a:buFont typeface="Noto Sans Symbols"/>
              <a:buChar char="⮚"/>
            </a:pPr>
            <a:r>
              <a:rPr lang="en-US" sz="1800" b="0">
                <a:solidFill>
                  <a:srgbClr val="3F3F3F"/>
                </a:solidFill>
                <a:latin typeface="Source Sans Pro"/>
                <a:ea typeface="Source Sans Pro"/>
                <a:cs typeface="Source Sans Pro"/>
              </a:rPr>
              <a:t>FAST-01 Applied AI Literacy: task-first practice on your own job</a:t>
            </a:r>
          </a:p>
          <a:p>
            <a:pPr algn="l" marL="377190" indent="-377190">
              <a:lnSpc>
                <a:spcPct val="100000"/>
              </a:lnSpc>
              <a:spcBef>
                <a:spcPts val="900"/>
              </a:spcBef>
              <a:spcAft>
                <a:spcPts val="0"/>
              </a:spcAft>
              <a:buClr>
                <a:srgbClr val="FF0000"/>
              </a:buClr>
              <a:buFont typeface="Noto Sans Symbols"/>
              <a:buChar char="⮚"/>
            </a:pPr>
            <a:r>
              <a:rPr lang="en-US" sz="1800" b="0">
                <a:solidFill>
                  <a:srgbClr val="3F3F3F"/>
                </a:solidFill>
                <a:latin typeface="Source Sans Pro"/>
                <a:ea typeface="Source Sans Pro"/>
                <a:cs typeface="Source Sans Pro"/>
              </a:rPr>
              <a:t>FAST-03 Prompt Engineering: 200-level structured prompting</a:t>
            </a:r>
          </a:p>
          <a:p>
            <a:pPr algn="l" marL="377190" indent="-377190">
              <a:lnSpc>
                <a:spcPct val="100000"/>
              </a:lnSpc>
              <a:spcBef>
                <a:spcPts val="900"/>
              </a:spcBef>
              <a:spcAft>
                <a:spcPts val="0"/>
              </a:spcAft>
              <a:buClr>
                <a:srgbClr val="FF0000"/>
              </a:buClr>
              <a:buFont typeface="Noto Sans Symbols"/>
              <a:buChar char="⮚"/>
            </a:pPr>
            <a:r>
              <a:rPr lang="en-US" sz="1800" b="0">
                <a:solidFill>
                  <a:srgbClr val="3F3F3F"/>
                </a:solidFill>
                <a:latin typeface="Source Sans Pro"/>
                <a:ea typeface="Source Sans Pro"/>
                <a:cs typeface="Source Sans Pro"/>
              </a:rPr>
              <a:t>FAST-10 AI Governance: for managers who write policy</a:t>
            </a:r>
          </a:p>
          <a:p>
            <a:pPr algn="l" marL="377190" indent="-377190">
              <a:lnSpc>
                <a:spcPct val="100000"/>
              </a:lnSpc>
              <a:spcBef>
                <a:spcPts val="900"/>
              </a:spcBef>
              <a:spcAft>
                <a:spcPts val="0"/>
              </a:spcAft>
              <a:buClr>
                <a:srgbClr val="FF0000"/>
              </a:buClr>
              <a:buFont typeface="Noto Sans Symbols"/>
              <a:buChar char="⮚"/>
            </a:pPr>
            <a:r>
              <a:rPr lang="en-US" sz="1800" b="0">
                <a:solidFill>
                  <a:srgbClr val="3F3F3F"/>
                </a:solidFill>
                <a:latin typeface="Source Sans Pro"/>
                <a:ea typeface="Source Sans Pro"/>
                <a:cs typeface="Source Sans Pro"/>
              </a:rPr>
              <a:t>Before: FAST-15 or FAST-16. Managers next: FAST-10</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4645152" cy="6858000"/>
          </a:xfrm>
          <a:prstGeom prst="rect">
            <a:avLst/>
          </a:prstGeom>
          <a:solidFill>
            <a:srgbClr val="7EAAC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548640"/>
            <a:ext cx="3840480" cy="5669280"/>
          </a:xfrm>
          <a:prstGeom prst="rect">
            <a:avLst/>
          </a:prstGeom>
          <a:noFill/>
        </p:spPr>
        <p:txBody>
          <a:bodyPr wrap="square" anchor="ctr">
            <a:noAutofit/>
          </a:bodyPr>
          <a:lstStyle/>
          <a:p>
            <a:pPr algn="ctr" marL="0" indent="0">
              <a:lnSpc>
                <a:spcPct val="100000"/>
              </a:lnSpc>
              <a:spcBef>
                <a:spcPts val="0"/>
              </a:spcBef>
              <a:spcAft>
                <a:spcPts val="0"/>
              </a:spcAft>
              <a:buNone/>
            </a:pPr>
            <a:r>
              <a:rPr lang="en-US" sz="4400" b="1">
                <a:solidFill>
                  <a:srgbClr val="FF0000"/>
                </a:solidFill>
                <a:latin typeface="Arial"/>
                <a:ea typeface="Arial"/>
                <a:cs typeface="Arial"/>
              </a:rPr>
              <a:t>SESSION 1</a:t>
            </a:r>
          </a:p>
          <a:p>
            <a:pPr algn="ctr" marL="0" indent="0">
              <a:lnSpc>
                <a:spcPct val="100000"/>
              </a:lnSpc>
              <a:spcBef>
                <a:spcPts val="1400"/>
              </a:spcBef>
              <a:spcAft>
                <a:spcPts val="0"/>
              </a:spcAft>
              <a:buNone/>
            </a:pPr>
            <a:r>
              <a:rPr lang="en-US" sz="2200" b="1">
                <a:solidFill>
                  <a:srgbClr val="FFFFFF"/>
                </a:solidFill>
                <a:latin typeface="Source Sans Pro"/>
                <a:ea typeface="Source Sans Pro"/>
                <a:cs typeface="Source Sans Pro"/>
              </a:rPr>
              <a:t>Fair and accountable AI: ethics and bias</a:t>
            </a:r>
          </a:p>
          <a:p>
            <a:pPr algn="ctr" marL="0" indent="0">
              <a:lnSpc>
                <a:spcPct val="100000"/>
              </a:lnSpc>
              <a:spcBef>
                <a:spcPts val="1200"/>
              </a:spcBef>
              <a:spcAft>
                <a:spcPts val="0"/>
              </a:spcAft>
              <a:buNone/>
            </a:pPr>
            <a:r>
              <a:rPr lang="en-US" sz="1600" b="0">
                <a:solidFill>
                  <a:srgbClr val="262626"/>
                </a:solidFill>
                <a:latin typeface="Source Sans Pro"/>
                <a:ea typeface="Source Sans Pro"/>
                <a:cs typeface="Source Sans Pro"/>
              </a:rPr>
              <a:t>2 hours</a:t>
            </a:r>
          </a:p>
        </p:txBody>
      </p:sp>
      <p:sp>
        <p:nvSpPr>
          <p:cNvPr id="5" name="TextBox 4"/>
          <p:cNvSpPr txBox="1"/>
          <p:nvPr/>
        </p:nvSpPr>
        <p:spPr>
          <a:xfrm>
            <a:off x="5120640" y="320040"/>
            <a:ext cx="6583680" cy="5897880"/>
          </a:xfrm>
          <a:prstGeom prst="rect">
            <a:avLst/>
          </a:prstGeom>
          <a:noFill/>
        </p:spPr>
        <p:txBody>
          <a:bodyPr wrap="square" anchor="ctr">
            <a:noAutofit/>
          </a:bodyPr>
          <a:lstStyle/>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1. Opening: attendance check and data rules read aloud</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2. Why ethics matters</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3. Four principles of responsible AI</a:t>
            </a:r>
          </a:p>
          <a:p>
            <a:pPr algn="l" marL="0" indent="0">
              <a:lnSpc>
                <a:spcPct val="100000"/>
              </a:lnSpc>
              <a:spcBef>
                <a:spcPts val="1200"/>
              </a:spcBef>
              <a:spcAft>
                <a:spcPts val="200"/>
              </a:spcAft>
              <a:buNone/>
            </a:pPr>
            <a:r>
              <a:rPr lang="en-US" sz="1800" b="1">
                <a:solidFill>
                  <a:srgbClr val="262626"/>
                </a:solidFill>
                <a:highlight>
                  <a:srgbClr val="FFFF00"/>
                </a:highlight>
                <a:latin typeface="Source Sans Pro"/>
                <a:ea typeface="Source Sans Pro"/>
                <a:cs typeface="Source Sans Pro"/>
              </a:rPr>
              <a:t>Break (10 min)</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4. The five-step ethical check</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5. Four types of AI bias</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6. Bias and the law</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7. Lab 1: Ethical risk check and bias detective</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8. Review 1 and end-of-session attendance check</a:t>
            </a:r>
          </a:p>
        </p:txBody>
      </p:sp>
      <p:sp>
        <p:nvSpPr>
          <p:cNvPr id="6" name="TextBox 5"/>
          <p:cNvSpPr txBox="1"/>
          <p:nvPr/>
        </p:nvSpPr>
        <p:spPr>
          <a:xfrm>
            <a:off x="1097280" y="6419088"/>
            <a:ext cx="4114800" cy="384048"/>
          </a:xfrm>
          <a:prstGeom prst="rect">
            <a:avLst/>
          </a:prstGeom>
          <a:noFill/>
        </p:spPr>
        <p:txBody>
          <a:bodyPr wrap="square" anchor="ctr">
            <a:noAutofit/>
          </a:bodyPr>
          <a:lstStyle/>
          <a:p>
            <a:pPr algn="l"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WWW.7FORMATIONS.COM</a:t>
            </a:r>
          </a:p>
        </p:txBody>
      </p:sp>
      <p:pic>
        <p:nvPicPr>
          <p:cNvPr id="7" name="Picture 6" descr="image.png"/>
          <p:cNvPicPr>
            <a:picLocks noChangeAspect="1"/>
          </p:cNvPicPr>
          <p:nvPr/>
        </p:nvPicPr>
        <p:blipFill>
          <a:blip r:embed="rId2"/>
          <a:stretch>
            <a:fillRect/>
          </a:stretch>
        </p:blipFill>
        <p:spPr>
          <a:xfrm>
            <a:off x="5614416" y="6437376"/>
            <a:ext cx="1481328" cy="457095"/>
          </a:xfrm>
          <a:prstGeom prst="rect">
            <a:avLst/>
          </a:prstGeom>
        </p:spPr>
      </p:pic>
      <p:sp>
        <p:nvSpPr>
          <p:cNvPr id="8" name="TextBox 7"/>
          <p:cNvSpPr txBox="1"/>
          <p:nvPr/>
        </p:nvSpPr>
        <p:spPr>
          <a:xfrm>
            <a:off x="10972800" y="6419088"/>
            <a:ext cx="777240" cy="384048"/>
          </a:xfrm>
          <a:prstGeom prst="rect">
            <a:avLst/>
          </a:prstGeom>
          <a:noFill/>
        </p:spPr>
        <p:txBody>
          <a:bodyPr wrap="square" anchor="ctr">
            <a:noAutofit/>
          </a:bodyPr>
          <a:lstStyle/>
          <a:p>
            <a:pPr algn="r"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Why ethics matters when AI touches people</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AI decisions can affect jobs, pay, service, and safety</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Mistakes scale: one bad rule hits many people</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People are accountable; tools are not</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Every employee makes small ethical calls daily</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Knowing who to tell is part of the job</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Four principles</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Fairness: no one treated worse because of who they are</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Accountability: a person or team owns the outcome</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Transparency: people know when AI affects them</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Privacy: personal information protected and minimized</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From Svekis, chapter 8; aligned with the NIST AI RMF</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The five-step ethical check</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Stakeholders: who is affected?</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Risks: what could go wrong, for whom?</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Transparency: do they know? can they question it?</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Oversight: who reviews and can override?</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Compliance: which law or policy applies?</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How bias gets in</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Types</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Historical: past unequal treatment in data</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Representation: groups missing or rare</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Measurement: poor stand-in measures</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Evaluation: tested on the wrong people</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Watch for</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Stand-ins: zip code, flags, career gaps</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Patterns of different treatment</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"The computer decided"</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Write it down; report it</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The law in Massachusetts</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G.L. c. 151B: no discrimination in employment, tool or not</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MA Attorney General advisory (April 2024): existing laws apply to AI</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NYC Local Law 144: bias audits for hiring tools (example)</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Colorado SB26-189 (2026): automated decisions rules from 2027</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Not legal advice: know the rules exist and where to ask</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200" b="0">
                <a:solidFill>
                  <a:srgbClr val="FF0000"/>
                </a:solidFill>
                <a:latin typeface="Arial"/>
                <a:ea typeface="Arial"/>
                <a:cs typeface="Arial"/>
              </a:rPr>
              <a:t>Lab 1: Ethical risk check and bias detective</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Steps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Read the North Shore Builders scheduler brief</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Run the five-step ethical check</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Match eight examples to four bias types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Reply to "the computer decides, not us"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Name what you would report and to whom</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Deliverable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W1 Ethical risk check; 6 of 8 bias examples correct</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Data rule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Fictional North Shore data only</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Format</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Hands-on, in pairs or small breakout groups</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4050791" cy="6858000"/>
          </a:xfrm>
          <a:prstGeom prst="rect">
            <a:avLst/>
          </a:prstGeom>
          <a:solidFill>
            <a:srgbClr val="26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548640"/>
            <a:ext cx="3108960" cy="5669280"/>
          </a:xfrm>
          <a:prstGeom prst="rect">
            <a:avLst/>
          </a:prstGeom>
          <a:noFill/>
        </p:spPr>
        <p:txBody>
          <a:bodyPr wrap="square" anchor="ctr">
            <a:noAutofit/>
          </a:bodyPr>
          <a:lstStyle/>
          <a:p>
            <a:pPr algn="ctr" marL="0" indent="0">
              <a:lnSpc>
                <a:spcPct val="100000"/>
              </a:lnSpc>
              <a:spcBef>
                <a:spcPts val="0"/>
              </a:spcBef>
              <a:spcAft>
                <a:spcPts val="0"/>
              </a:spcAft>
              <a:buNone/>
            </a:pPr>
            <a:r>
              <a:rPr lang="en-US" sz="4000" b="0">
                <a:solidFill>
                  <a:srgbClr val="FFFFFF"/>
                </a:solidFill>
                <a:latin typeface="Arial"/>
                <a:ea typeface="Arial"/>
                <a:cs typeface="Arial"/>
              </a:rPr>
              <a:t>Review</a:t>
            </a:r>
          </a:p>
          <a:p>
            <a:pPr algn="ctr" marL="0" indent="0">
              <a:lnSpc>
                <a:spcPct val="100000"/>
              </a:lnSpc>
              <a:spcBef>
                <a:spcPts val="1000"/>
              </a:spcBef>
              <a:spcAft>
                <a:spcPts val="0"/>
              </a:spcAft>
              <a:buNone/>
            </a:pPr>
            <a:r>
              <a:rPr lang="en-US" sz="2000" b="0">
                <a:solidFill>
                  <a:srgbClr val="00B0F0"/>
                </a:solidFill>
                <a:latin typeface="Source Sans Pro"/>
                <a:ea typeface="Source Sans Pro"/>
                <a:cs typeface="Source Sans Pro"/>
              </a:rPr>
              <a:t>Session 1</a:t>
            </a:r>
          </a:p>
        </p:txBody>
      </p:sp>
      <p:sp>
        <p:nvSpPr>
          <p:cNvPr id="5" name="Rounded Rectangle 4"/>
          <p:cNvSpPr/>
          <p:nvPr/>
        </p:nvSpPr>
        <p:spPr>
          <a:xfrm>
            <a:off x="4572000" y="502920"/>
            <a:ext cx="7086600" cy="2697480"/>
          </a:xfrm>
          <a:prstGeom prst="roundRect">
            <a:avLst>
              <a:gd name="adj" fmla="val 6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4892040" y="1371600"/>
            <a:ext cx="914400" cy="914400"/>
          </a:xfrm>
          <a:prstGeom prst="ellipse">
            <a:avLst/>
          </a:prstGeom>
          <a:solidFill>
            <a:srgbClr val="C69C7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tIns="0" rIns="0" bIns="0">
            <a:noAutofit/>
          </a:bodyPr>
          <a:lstStyle/>
          <a:p>
            <a:pPr algn="ctr" marL="0" indent="0">
              <a:lnSpc>
                <a:spcPct val="100000"/>
              </a:lnSpc>
              <a:spcBef>
                <a:spcPts val="0"/>
              </a:spcBef>
              <a:spcAft>
                <a:spcPts val="0"/>
              </a:spcAft>
              <a:buNone/>
            </a:pPr>
            <a:r>
              <a:rPr lang="en-US" sz="3000" b="1">
                <a:solidFill>
                  <a:srgbClr val="FFFFFF"/>
                </a:solidFill>
                <a:latin typeface="Arial"/>
                <a:ea typeface="Arial"/>
                <a:cs typeface="Arial"/>
              </a:rPr>
              <a:t>✓</a:t>
            </a:r>
          </a:p>
        </p:txBody>
      </p:sp>
      <p:sp>
        <p:nvSpPr>
          <p:cNvPr id="7" name="TextBox 6"/>
          <p:cNvSpPr txBox="1"/>
          <p:nvPr/>
        </p:nvSpPr>
        <p:spPr>
          <a:xfrm>
            <a:off x="6080760" y="612648"/>
            <a:ext cx="5440680" cy="2468880"/>
          </a:xfrm>
          <a:prstGeom prst="rect">
            <a:avLst/>
          </a:prstGeom>
          <a:noFill/>
        </p:spPr>
        <p:txBody>
          <a:bodyPr wrap="square" anchor="ctr">
            <a:noAutofit/>
          </a:bodyPr>
          <a:lstStyle/>
          <a:p>
            <a:pPr algn="l" marL="0" indent="0">
              <a:lnSpc>
                <a:spcPct val="100000"/>
              </a:lnSpc>
              <a:spcBef>
                <a:spcPts val="0"/>
              </a:spcBef>
              <a:spcAft>
                <a:spcPts val="200"/>
              </a:spcAft>
              <a:buNone/>
            </a:pPr>
            <a:r>
              <a:rPr lang="en-US" sz="2100" b="1">
                <a:solidFill>
                  <a:srgbClr val="FF0000"/>
                </a:solidFill>
                <a:latin typeface="Source Sans Pro"/>
                <a:ea typeface="Source Sans Pro"/>
                <a:cs typeface="Source Sans Pro"/>
              </a:rPr>
              <a:t>Key takeaways</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Four principles and a five-step check work on any AI use</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Bias has four common sources; stand-ins hide it</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Accountability stays with people</a:t>
            </a:r>
          </a:p>
        </p:txBody>
      </p:sp>
      <p:sp>
        <p:nvSpPr>
          <p:cNvPr id="8" name="Rounded Rectangle 7"/>
          <p:cNvSpPr/>
          <p:nvPr/>
        </p:nvSpPr>
        <p:spPr>
          <a:xfrm>
            <a:off x="4572000" y="3474720"/>
            <a:ext cx="7086600" cy="2697480"/>
          </a:xfrm>
          <a:prstGeom prst="roundRect">
            <a:avLst>
              <a:gd name="adj" fmla="val 6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4892040" y="4343400"/>
            <a:ext cx="914400" cy="914400"/>
          </a:xfrm>
          <a:prstGeom prst="ellipse">
            <a:avLst/>
          </a:prstGeom>
          <a:solidFill>
            <a:srgbClr val="C69C7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tIns="0" rIns="0" bIns="0">
            <a:noAutofit/>
          </a:bodyPr>
          <a:lstStyle/>
          <a:p>
            <a:pPr algn="ctr" marL="0" indent="0">
              <a:lnSpc>
                <a:spcPct val="100000"/>
              </a:lnSpc>
              <a:spcBef>
                <a:spcPts val="0"/>
              </a:spcBef>
              <a:spcAft>
                <a:spcPts val="0"/>
              </a:spcAft>
              <a:buNone/>
            </a:pPr>
            <a:r>
              <a:rPr lang="en-US" sz="3000" b="1">
                <a:solidFill>
                  <a:srgbClr val="FFFFFF"/>
                </a:solidFill>
                <a:latin typeface="Arial"/>
                <a:ea typeface="Arial"/>
                <a:cs typeface="Arial"/>
              </a:rPr>
              <a:t>?</a:t>
            </a:r>
          </a:p>
        </p:txBody>
      </p:sp>
      <p:sp>
        <p:nvSpPr>
          <p:cNvPr id="10" name="TextBox 9"/>
          <p:cNvSpPr txBox="1"/>
          <p:nvPr/>
        </p:nvSpPr>
        <p:spPr>
          <a:xfrm>
            <a:off x="6080760" y="3584448"/>
            <a:ext cx="5440680" cy="2468880"/>
          </a:xfrm>
          <a:prstGeom prst="rect">
            <a:avLst/>
          </a:prstGeom>
          <a:noFill/>
        </p:spPr>
        <p:txBody>
          <a:bodyPr wrap="square" anchor="ctr">
            <a:noAutofit/>
          </a:bodyPr>
          <a:lstStyle/>
          <a:p>
            <a:pPr algn="l" marL="0" indent="0">
              <a:lnSpc>
                <a:spcPct val="100000"/>
              </a:lnSpc>
              <a:spcBef>
                <a:spcPts val="0"/>
              </a:spcBef>
              <a:spcAft>
                <a:spcPts val="200"/>
              </a:spcAft>
              <a:buNone/>
            </a:pPr>
            <a:r>
              <a:rPr lang="en-US" sz="2100" b="1">
                <a:solidFill>
                  <a:srgbClr val="FF0000"/>
                </a:solidFill>
                <a:latin typeface="Source Sans Pro"/>
                <a:ea typeface="Source Sans Pro"/>
                <a:cs typeface="Source Sans Pro"/>
              </a:rPr>
              <a:t>Check yourself</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Where could bias show up in a tool you use?</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Who would you tell, and how?</a:t>
            </a:r>
          </a:p>
        </p:txBody>
      </p:sp>
      <p:sp>
        <p:nvSpPr>
          <p:cNvPr id="11" name="TextBox 10"/>
          <p:cNvSpPr txBox="1"/>
          <p:nvPr/>
        </p:nvSpPr>
        <p:spPr>
          <a:xfrm>
            <a:off x="1097280" y="6419088"/>
            <a:ext cx="2743200" cy="384048"/>
          </a:xfrm>
          <a:prstGeom prst="rect">
            <a:avLst/>
          </a:prstGeom>
          <a:noFill/>
        </p:spPr>
        <p:txBody>
          <a:bodyPr wrap="square" anchor="ctr">
            <a:noAutofit/>
          </a:bodyPr>
          <a:lstStyle/>
          <a:p>
            <a:pPr algn="l" marL="0" indent="0">
              <a:lnSpc>
                <a:spcPct val="100000"/>
              </a:lnSpc>
              <a:spcBef>
                <a:spcPts val="0"/>
              </a:spcBef>
              <a:spcAft>
                <a:spcPts val="0"/>
              </a:spcAft>
              <a:buNone/>
            </a:pPr>
            <a:r>
              <a:rPr lang="en-US" sz="1000" b="0">
                <a:solidFill>
                  <a:srgbClr val="FFFFFF"/>
                </a:solidFill>
                <a:latin typeface="Source Sans Pro"/>
                <a:ea typeface="Source Sans Pro"/>
                <a:cs typeface="Source Sans Pro"/>
              </a:rPr>
              <a:t>WWW.7FORMATIONS.COM</a:t>
            </a:r>
          </a:p>
        </p:txBody>
      </p:sp>
      <p:pic>
        <p:nvPicPr>
          <p:cNvPr id="12" name="Picture 11" descr="image.png"/>
          <p:cNvPicPr>
            <a:picLocks noChangeAspect="1"/>
          </p:cNvPicPr>
          <p:nvPr/>
        </p:nvPicPr>
        <p:blipFill>
          <a:blip r:embed="rId2"/>
          <a:stretch>
            <a:fillRect/>
          </a:stretch>
        </p:blipFill>
        <p:spPr>
          <a:xfrm>
            <a:off x="5614416" y="6437376"/>
            <a:ext cx="1481328" cy="457095"/>
          </a:xfrm>
          <a:prstGeom prst="rect">
            <a:avLst/>
          </a:prstGeom>
        </p:spPr>
      </p:pic>
      <p:sp>
        <p:nvSpPr>
          <p:cNvPr id="13" name="TextBox 12"/>
          <p:cNvSpPr txBox="1"/>
          <p:nvPr/>
        </p:nvSpPr>
        <p:spPr>
          <a:xfrm>
            <a:off x="10972800" y="6419088"/>
            <a:ext cx="777240" cy="384048"/>
          </a:xfrm>
          <a:prstGeom prst="rect">
            <a:avLst/>
          </a:prstGeom>
          <a:noFill/>
        </p:spPr>
        <p:txBody>
          <a:bodyPr wrap="square" anchor="ctr">
            <a:noAutofit/>
          </a:bodyPr>
          <a:lstStyle/>
          <a:p>
            <a:pPr algn="r"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4645152" cy="6858000"/>
          </a:xfrm>
          <a:prstGeom prst="rect">
            <a:avLst/>
          </a:prstGeom>
          <a:solidFill>
            <a:srgbClr val="7EAAC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548640"/>
            <a:ext cx="3840480" cy="5669280"/>
          </a:xfrm>
          <a:prstGeom prst="rect">
            <a:avLst/>
          </a:prstGeom>
          <a:noFill/>
        </p:spPr>
        <p:txBody>
          <a:bodyPr wrap="square" anchor="ctr">
            <a:noAutofit/>
          </a:bodyPr>
          <a:lstStyle/>
          <a:p>
            <a:pPr algn="ctr" marL="0" indent="0">
              <a:lnSpc>
                <a:spcPct val="100000"/>
              </a:lnSpc>
              <a:spcBef>
                <a:spcPts val="0"/>
              </a:spcBef>
              <a:spcAft>
                <a:spcPts val="0"/>
              </a:spcAft>
              <a:buNone/>
            </a:pPr>
            <a:r>
              <a:rPr lang="en-US" sz="4400" b="1">
                <a:solidFill>
                  <a:srgbClr val="FF0000"/>
                </a:solidFill>
                <a:latin typeface="Arial"/>
                <a:ea typeface="Arial"/>
                <a:cs typeface="Arial"/>
              </a:rPr>
              <a:t>SESSION 2</a:t>
            </a:r>
          </a:p>
          <a:p>
            <a:pPr algn="ctr" marL="0" indent="0">
              <a:lnSpc>
                <a:spcPct val="100000"/>
              </a:lnSpc>
              <a:spcBef>
                <a:spcPts val="1400"/>
              </a:spcBef>
              <a:spcAft>
                <a:spcPts val="0"/>
              </a:spcAft>
              <a:buNone/>
            </a:pPr>
            <a:r>
              <a:rPr lang="en-US" sz="2200" b="1">
                <a:solidFill>
                  <a:srgbClr val="FFFFFF"/>
                </a:solidFill>
                <a:latin typeface="Source Sans Pro"/>
                <a:ea typeface="Source Sans Pro"/>
                <a:cs typeface="Source Sans Pro"/>
              </a:rPr>
              <a:t>Protecting people's information</a:t>
            </a:r>
          </a:p>
          <a:p>
            <a:pPr algn="ctr" marL="0" indent="0">
              <a:lnSpc>
                <a:spcPct val="100000"/>
              </a:lnSpc>
              <a:spcBef>
                <a:spcPts val="1200"/>
              </a:spcBef>
              <a:spcAft>
                <a:spcPts val="0"/>
              </a:spcAft>
              <a:buNone/>
            </a:pPr>
            <a:r>
              <a:rPr lang="en-US" sz="1600" b="0">
                <a:solidFill>
                  <a:srgbClr val="262626"/>
                </a:solidFill>
                <a:latin typeface="Source Sans Pro"/>
                <a:ea typeface="Source Sans Pro"/>
                <a:cs typeface="Source Sans Pro"/>
              </a:rPr>
              <a:t>2 hours</a:t>
            </a:r>
          </a:p>
        </p:txBody>
      </p:sp>
      <p:sp>
        <p:nvSpPr>
          <p:cNvPr id="5" name="TextBox 4"/>
          <p:cNvSpPr txBox="1"/>
          <p:nvPr/>
        </p:nvSpPr>
        <p:spPr>
          <a:xfrm>
            <a:off x="5120640" y="320040"/>
            <a:ext cx="6583680" cy="5897880"/>
          </a:xfrm>
          <a:prstGeom prst="rect">
            <a:avLst/>
          </a:prstGeom>
          <a:noFill/>
        </p:spPr>
        <p:txBody>
          <a:bodyPr wrap="square" anchor="ctr">
            <a:noAutofit/>
          </a:bodyPr>
          <a:lstStyle/>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1. Opening: attendance check and data rules read aloud</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2. Three kinds of sensitive information</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3. What AI tools store, remember, and train on</a:t>
            </a:r>
          </a:p>
          <a:p>
            <a:pPr algn="l" marL="0" indent="0">
              <a:lnSpc>
                <a:spcPct val="100000"/>
              </a:lnSpc>
              <a:spcBef>
                <a:spcPts val="1200"/>
              </a:spcBef>
              <a:spcAft>
                <a:spcPts val="200"/>
              </a:spcAft>
              <a:buNone/>
            </a:pPr>
            <a:r>
              <a:rPr lang="en-US" sz="1800" b="1">
                <a:solidFill>
                  <a:srgbClr val="262626"/>
                </a:solidFill>
                <a:highlight>
                  <a:srgbClr val="FFFF00"/>
                </a:highlight>
                <a:latin typeface="Source Sans Pro"/>
                <a:ea typeface="Source Sans Pro"/>
                <a:cs typeface="Source Sans Pro"/>
              </a:rPr>
              <a:t>Break (10 min)</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4. Safe data practices</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5. AI-enabled impersonation scams</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6. Lab 2: Redact and rewrite</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7. Review 2 and end-of-session attendance check</a:t>
            </a:r>
          </a:p>
        </p:txBody>
      </p:sp>
      <p:sp>
        <p:nvSpPr>
          <p:cNvPr id="6" name="TextBox 5"/>
          <p:cNvSpPr txBox="1"/>
          <p:nvPr/>
        </p:nvSpPr>
        <p:spPr>
          <a:xfrm>
            <a:off x="1097280" y="6419088"/>
            <a:ext cx="4114800" cy="384048"/>
          </a:xfrm>
          <a:prstGeom prst="rect">
            <a:avLst/>
          </a:prstGeom>
          <a:noFill/>
        </p:spPr>
        <p:txBody>
          <a:bodyPr wrap="square" anchor="ctr">
            <a:noAutofit/>
          </a:bodyPr>
          <a:lstStyle/>
          <a:p>
            <a:pPr algn="l"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WWW.7FORMATIONS.COM</a:t>
            </a:r>
          </a:p>
        </p:txBody>
      </p:sp>
      <p:pic>
        <p:nvPicPr>
          <p:cNvPr id="7" name="Picture 6" descr="image.png"/>
          <p:cNvPicPr>
            <a:picLocks noChangeAspect="1"/>
          </p:cNvPicPr>
          <p:nvPr/>
        </p:nvPicPr>
        <p:blipFill>
          <a:blip r:embed="rId2"/>
          <a:stretch>
            <a:fillRect/>
          </a:stretch>
        </p:blipFill>
        <p:spPr>
          <a:xfrm>
            <a:off x="5614416" y="6437376"/>
            <a:ext cx="1481328" cy="457095"/>
          </a:xfrm>
          <a:prstGeom prst="rect">
            <a:avLst/>
          </a:prstGeom>
        </p:spPr>
      </p:pic>
      <p:sp>
        <p:nvSpPr>
          <p:cNvPr id="8" name="TextBox 7"/>
          <p:cNvSpPr txBox="1"/>
          <p:nvPr/>
        </p:nvSpPr>
        <p:spPr>
          <a:xfrm>
            <a:off x="10972800" y="6419088"/>
            <a:ext cx="777240" cy="384048"/>
          </a:xfrm>
          <a:prstGeom prst="rect">
            <a:avLst/>
          </a:prstGeom>
          <a:noFill/>
        </p:spPr>
        <p:txBody>
          <a:bodyPr wrap="square" anchor="ctr">
            <a:noAutofit/>
          </a:bodyPr>
          <a:lstStyle/>
          <a:p>
            <a:pPr algn="r"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Three kinds of sensitive information</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Personal: about identifiable people</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Confidential business: pricing, bids, client lists, drawings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Regulated: name + SSN, license or ID, account or card number (G.L. c. 93H)</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Also regulated: health and tax information</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201 CMR 17.00: written security program covers where data goes</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What AI tools keep</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Chats are usually stored by the vendor for a time</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Memory can carry details across chats unless turned off</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Business plans: generally not used for training by default</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Consumer settings: may allow training on your chats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Check the help page and your employer's policy</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Safe data practices</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Do</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Approved tools, work accounts</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Share only what the task needs</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Use placeholders: [CLIENT NAME]</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Report slips the same day</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Don't</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Use personal accounts for work data</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Borrow a coworker's login</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Paste "just half" of a record</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Ask the AI to "forget" instead of reporting</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AI-enabled scams</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AI can clone voices and fake video convincingly</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FBI IC3 warnings: December 2024 and September 2026</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Red flags: urgency, secrecy, new payment details, data requests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Verify by a known number or in person</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Report it, even if you did not fall for it</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Lab 2: Redact and rewrite</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Steps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Classify every item in the overshared Back Bay prompt</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Name the two mistakes: tool and data</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Rewrite it with placeholders and minimization</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Run only the safe version</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Work the voice-scam scenario; check your tool's settings</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Deliverable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W2 Data-safe prompt (before and after)</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Data rule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Never run the overshared version; fictional data only</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Format</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Hands-on, in pairs or small breakout groups</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pic>
        <p:nvPicPr>
          <p:cNvPr id="194" name="Picture 193" descr="image4.png"/>
          <p:cNvPicPr>
            <a:picLocks noChangeAspect="1"/>
          </p:cNvPicPr>
          <p:nvPr/>
        </p:nvPicPr>
        <p:blipFill>
          <a:blip r:embed="rId2"/>
          <a:srcRect t="6600" b="6600"/>
          <a:stretch>
            <a:fillRect/>
          </a:stretch>
        </p:blipFill>
        <p:spPr>
          <a:xfrm>
            <a:off x="0" y="0"/>
            <a:ext cx="12191695" cy="4297680"/>
          </a:xfrm>
          <a:prstGeom prst="rect">
            <a:avLst/>
          </a:prstGeom>
        </p:spPr>
      </p:pic>
      <p:sp>
        <p:nvSpPr>
          <p:cNvPr id="195" name="Rectangle 194"/>
          <p:cNvSpPr/>
          <p:nvPr/>
        </p:nvSpPr>
        <p:spPr>
          <a:xfrm>
            <a:off x="0" y="4297680"/>
            <a:ext cx="12191695" cy="2103120"/>
          </a:xfrm>
          <a:prstGeom prst="rect">
            <a:avLst/>
          </a:prstGeom>
          <a:solidFill>
            <a:srgbClr val="26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6" name="TextBox 195"/>
          <p:cNvSpPr txBox="1"/>
          <p:nvPr/>
        </p:nvSpPr>
        <p:spPr>
          <a:xfrm>
            <a:off x="338328" y="4389120"/>
            <a:ext cx="4206240" cy="1920240"/>
          </a:xfrm>
          <a:prstGeom prst="rect">
            <a:avLst/>
          </a:prstGeom>
          <a:noFill/>
        </p:spPr>
        <p:txBody>
          <a:bodyPr wrap="square" anchor="ctr">
            <a:noAutofit/>
          </a:bodyPr>
          <a:lstStyle/>
          <a:p>
            <a:pPr algn="l" marL="0" indent="0">
              <a:lnSpc>
                <a:spcPct val="100000"/>
              </a:lnSpc>
              <a:spcBef>
                <a:spcPts val="0"/>
              </a:spcBef>
              <a:spcAft>
                <a:spcPts val="200"/>
              </a:spcAft>
              <a:buNone/>
            </a:pPr>
            <a:r>
              <a:rPr lang="en-US" sz="1300" b="1">
                <a:solidFill>
                  <a:srgbClr val="00B0F0"/>
                </a:solidFill>
                <a:latin typeface="Source Sans Pro"/>
                <a:ea typeface="Source Sans Pro"/>
                <a:cs typeface="Source Sans Pro"/>
              </a:rPr>
              <a:t>KEY TAKEAWAYS</a:t>
            </a:r>
          </a:p>
          <a:p>
            <a:pPr algn="l" marL="297815" indent="-297815">
              <a:lnSpc>
                <a:spcPct val="100000"/>
              </a:lnSpc>
              <a:spcBef>
                <a:spcPts val="500"/>
              </a:spcBef>
              <a:spcAft>
                <a:spcPts val="0"/>
              </a:spcAft>
              <a:buClr>
                <a:srgbClr val="00B0F0"/>
              </a:buClr>
              <a:buFont typeface="Arial"/>
              <a:buChar char="•"/>
            </a:pPr>
            <a:r>
              <a:rPr lang="en-US" sz="1300" b="1">
                <a:solidFill>
                  <a:srgbClr val="FFFFFF"/>
                </a:solidFill>
                <a:latin typeface="Source Sans Pro"/>
                <a:ea typeface="Source Sans Pro"/>
                <a:cs typeface="Source Sans Pro"/>
              </a:rPr>
              <a:t>Classify before you paste: personal, confidential, regulated</a:t>
            </a:r>
          </a:p>
          <a:p>
            <a:pPr algn="l" marL="297815" indent="-297815">
              <a:lnSpc>
                <a:spcPct val="100000"/>
              </a:lnSpc>
              <a:spcBef>
                <a:spcPts val="500"/>
              </a:spcBef>
              <a:spcAft>
                <a:spcPts val="0"/>
              </a:spcAft>
              <a:buClr>
                <a:srgbClr val="00B0F0"/>
              </a:buClr>
              <a:buFont typeface="Arial"/>
              <a:buChar char="•"/>
            </a:pPr>
            <a:r>
              <a:rPr lang="en-US" sz="1300" b="1">
                <a:solidFill>
                  <a:srgbClr val="FFFFFF"/>
                </a:solidFill>
                <a:latin typeface="Source Sans Pro"/>
                <a:ea typeface="Source Sans Pro"/>
                <a:cs typeface="Source Sans Pro"/>
              </a:rPr>
              <a:t>Approved tool + minimum data + placeholders</a:t>
            </a:r>
          </a:p>
          <a:p>
            <a:pPr algn="l" marL="297815" indent="-297815">
              <a:lnSpc>
                <a:spcPct val="100000"/>
              </a:lnSpc>
              <a:spcBef>
                <a:spcPts val="500"/>
              </a:spcBef>
              <a:spcAft>
                <a:spcPts val="0"/>
              </a:spcAft>
              <a:buClr>
                <a:srgbClr val="00B0F0"/>
              </a:buClr>
              <a:buFont typeface="Arial"/>
              <a:buChar char="•"/>
            </a:pPr>
            <a:r>
              <a:rPr lang="en-US" sz="1300" b="1">
                <a:solidFill>
                  <a:srgbClr val="FFFFFF"/>
                </a:solidFill>
                <a:latin typeface="Source Sans Pro"/>
                <a:ea typeface="Source Sans Pro"/>
                <a:cs typeface="Source Sans Pro"/>
              </a:rPr>
              <a:t>Verify urgent requests through a known channel</a:t>
            </a:r>
          </a:p>
        </p:txBody>
      </p:sp>
      <p:sp>
        <p:nvSpPr>
          <p:cNvPr id="197" name="TextBox 196"/>
          <p:cNvSpPr txBox="1"/>
          <p:nvPr/>
        </p:nvSpPr>
        <p:spPr>
          <a:xfrm>
            <a:off x="4663440" y="4389120"/>
            <a:ext cx="3840480" cy="1920240"/>
          </a:xfrm>
          <a:prstGeom prst="rect">
            <a:avLst/>
          </a:prstGeom>
          <a:noFill/>
        </p:spPr>
        <p:txBody>
          <a:bodyPr wrap="square" anchor="ctr">
            <a:noAutofit/>
          </a:bodyPr>
          <a:lstStyle/>
          <a:p>
            <a:pPr algn="l" marL="0" indent="0">
              <a:lnSpc>
                <a:spcPct val="100000"/>
              </a:lnSpc>
              <a:spcBef>
                <a:spcPts val="0"/>
              </a:spcBef>
              <a:spcAft>
                <a:spcPts val="200"/>
              </a:spcAft>
              <a:buNone/>
            </a:pPr>
            <a:r>
              <a:rPr lang="en-US" sz="1300" b="1">
                <a:solidFill>
                  <a:srgbClr val="00B0F0"/>
                </a:solidFill>
                <a:latin typeface="Source Sans Pro"/>
                <a:ea typeface="Source Sans Pro"/>
                <a:cs typeface="Source Sans Pro"/>
              </a:rPr>
              <a:t>CHECK YOURSELF</a:t>
            </a:r>
          </a:p>
          <a:p>
            <a:pPr algn="l" marL="297815" indent="-297815">
              <a:lnSpc>
                <a:spcPct val="100000"/>
              </a:lnSpc>
              <a:spcBef>
                <a:spcPts val="500"/>
              </a:spcBef>
              <a:spcAft>
                <a:spcPts val="0"/>
              </a:spcAft>
              <a:buClr>
                <a:srgbClr val="00B0F0"/>
              </a:buClr>
              <a:buFont typeface="Source Sans Pro"/>
              <a:buAutoNum type="arabicPeriod"/>
            </a:pPr>
            <a:r>
              <a:rPr lang="en-US" sz="1300" b="0">
                <a:solidFill>
                  <a:srgbClr val="FFFFFF"/>
                </a:solidFill>
                <a:latin typeface="Source Sans Pro"/>
                <a:ea typeface="Source Sans Pro"/>
                <a:cs typeface="Source Sans Pro"/>
              </a:rPr>
              <a:t>What will you mask before your next prompt?</a:t>
            </a:r>
          </a:p>
          <a:p>
            <a:pPr algn="l" marL="297815" indent="-297815">
              <a:lnSpc>
                <a:spcPct val="100000"/>
              </a:lnSpc>
              <a:spcBef>
                <a:spcPts val="500"/>
              </a:spcBef>
              <a:spcAft>
                <a:spcPts val="0"/>
              </a:spcAft>
              <a:buClr>
                <a:srgbClr val="00B0F0"/>
              </a:buClr>
              <a:buFont typeface="Source Sans Pro"/>
              <a:buAutoNum type="arabicPeriod"/>
            </a:pPr>
            <a:r>
              <a:rPr lang="en-US" sz="1300" b="0">
                <a:solidFill>
                  <a:srgbClr val="FFFFFF"/>
                </a:solidFill>
                <a:latin typeface="Source Sans Pro"/>
                <a:ea typeface="Source Sans Pro"/>
                <a:cs typeface="Source Sans Pro"/>
              </a:rPr>
              <a:t>Where are your tool's memory settings?</a:t>
            </a:r>
          </a:p>
        </p:txBody>
      </p:sp>
      <p:cxnSp>
        <p:nvCxnSpPr>
          <p:cNvPr id="198" name="Connector 197"/>
          <p:cNvCxnSpPr/>
          <p:nvPr/>
        </p:nvCxnSpPr>
        <p:spPr>
          <a:xfrm>
            <a:off x="8641080" y="5349240"/>
            <a:ext cx="548640" cy="0"/>
          </a:xfrm>
          <a:prstGeom prst="line">
            <a:avLst/>
          </a:prstGeom>
          <a:ln w="19050">
            <a:solidFill>
              <a:srgbClr val="FF0000"/>
            </a:solidFill>
          </a:ln>
        </p:spPr>
        <p:style>
          <a:lnRef idx="2">
            <a:schemeClr val="accent1"/>
          </a:lnRef>
          <a:fillRef idx="0">
            <a:schemeClr val="accent1"/>
          </a:fillRef>
          <a:effectRef idx="1">
            <a:schemeClr val="accent1"/>
          </a:effectRef>
          <a:fontRef idx="minor">
            <a:schemeClr val="tx1"/>
          </a:fontRef>
        </p:style>
      </p:cxnSp>
      <p:sp>
        <p:nvSpPr>
          <p:cNvPr id="199" name="TextBox 198"/>
          <p:cNvSpPr txBox="1"/>
          <p:nvPr/>
        </p:nvSpPr>
        <p:spPr>
          <a:xfrm>
            <a:off x="9235440" y="4389120"/>
            <a:ext cx="2743200" cy="1920240"/>
          </a:xfrm>
          <a:prstGeom prst="rect">
            <a:avLst/>
          </a:prstGeom>
          <a:noFill/>
        </p:spPr>
        <p:txBody>
          <a:bodyPr wrap="square" anchor="ctr">
            <a:noAutofit/>
          </a:bodyPr>
          <a:lstStyle/>
          <a:p>
            <a:pPr algn="l" marL="0" indent="0">
              <a:lnSpc>
                <a:spcPct val="100000"/>
              </a:lnSpc>
              <a:spcBef>
                <a:spcPts val="0"/>
              </a:spcBef>
              <a:spcAft>
                <a:spcPts val="0"/>
              </a:spcAft>
              <a:buNone/>
            </a:pPr>
            <a:r>
              <a:rPr lang="en-US" sz="3800" b="1">
                <a:solidFill>
                  <a:srgbClr val="FF0000"/>
                </a:solidFill>
                <a:latin typeface="Arial"/>
                <a:ea typeface="Arial"/>
                <a:cs typeface="Arial"/>
              </a:rPr>
              <a:t>Review:</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4645152" cy="6858000"/>
          </a:xfrm>
          <a:prstGeom prst="rect">
            <a:avLst/>
          </a:prstGeom>
          <a:solidFill>
            <a:srgbClr val="7EAAC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548640"/>
            <a:ext cx="3840480" cy="5669280"/>
          </a:xfrm>
          <a:prstGeom prst="rect">
            <a:avLst/>
          </a:prstGeom>
          <a:noFill/>
        </p:spPr>
        <p:txBody>
          <a:bodyPr wrap="square" anchor="ctr">
            <a:noAutofit/>
          </a:bodyPr>
          <a:lstStyle/>
          <a:p>
            <a:pPr algn="ctr" marL="0" indent="0">
              <a:lnSpc>
                <a:spcPct val="100000"/>
              </a:lnSpc>
              <a:spcBef>
                <a:spcPts val="0"/>
              </a:spcBef>
              <a:spcAft>
                <a:spcPts val="0"/>
              </a:spcAft>
              <a:buNone/>
            </a:pPr>
            <a:r>
              <a:rPr lang="en-US" sz="4400" b="1">
                <a:solidFill>
                  <a:srgbClr val="FF0000"/>
                </a:solidFill>
                <a:latin typeface="Arial"/>
                <a:ea typeface="Arial"/>
                <a:cs typeface="Arial"/>
              </a:rPr>
              <a:t>SESSION 3</a:t>
            </a:r>
          </a:p>
          <a:p>
            <a:pPr algn="ctr" marL="0" indent="0">
              <a:lnSpc>
                <a:spcPct val="100000"/>
              </a:lnSpc>
              <a:spcBef>
                <a:spcPts val="1400"/>
              </a:spcBef>
              <a:spcAft>
                <a:spcPts val="0"/>
              </a:spcAft>
              <a:buNone/>
            </a:pPr>
            <a:r>
              <a:rPr lang="en-US" sz="2200" b="1">
                <a:solidFill>
                  <a:srgbClr val="FFFFFF"/>
                </a:solidFill>
                <a:latin typeface="Source Sans Pro"/>
                <a:ea typeface="Source Sans Pro"/>
                <a:cs typeface="Source Sans Pro"/>
              </a:rPr>
              <a:t>Governance, trust, and your future with AI</a:t>
            </a:r>
          </a:p>
          <a:p>
            <a:pPr algn="ctr" marL="0" indent="0">
              <a:lnSpc>
                <a:spcPct val="100000"/>
              </a:lnSpc>
              <a:spcBef>
                <a:spcPts val="1200"/>
              </a:spcBef>
              <a:spcAft>
                <a:spcPts val="0"/>
              </a:spcAft>
              <a:buNone/>
            </a:pPr>
            <a:r>
              <a:rPr lang="en-US" sz="1600" b="0">
                <a:solidFill>
                  <a:srgbClr val="262626"/>
                </a:solidFill>
                <a:latin typeface="Source Sans Pro"/>
                <a:ea typeface="Source Sans Pro"/>
                <a:cs typeface="Source Sans Pro"/>
              </a:rPr>
              <a:t>2 hours</a:t>
            </a:r>
          </a:p>
        </p:txBody>
      </p:sp>
      <p:sp>
        <p:nvSpPr>
          <p:cNvPr id="5" name="TextBox 4"/>
          <p:cNvSpPr txBox="1"/>
          <p:nvPr/>
        </p:nvSpPr>
        <p:spPr>
          <a:xfrm>
            <a:off x="5120640" y="320040"/>
            <a:ext cx="6583680" cy="5897880"/>
          </a:xfrm>
          <a:prstGeom prst="rect">
            <a:avLst/>
          </a:prstGeom>
          <a:noFill/>
        </p:spPr>
        <p:txBody>
          <a:bodyPr wrap="square" anchor="ctr">
            <a:noAutofit/>
          </a:bodyPr>
          <a:lstStyle/>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1. Opening: attendance check and data rules read aloud</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2. AI governance from your seat</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3. Shadow AI and speaking up</a:t>
            </a:r>
          </a:p>
          <a:p>
            <a:pPr algn="l" marL="0" indent="0">
              <a:lnSpc>
                <a:spcPct val="100000"/>
              </a:lnSpc>
              <a:spcBef>
                <a:spcPts val="1200"/>
              </a:spcBef>
              <a:spcAft>
                <a:spcPts val="200"/>
              </a:spcAft>
              <a:buNone/>
            </a:pPr>
            <a:r>
              <a:rPr lang="en-US" sz="1800" b="1">
                <a:solidFill>
                  <a:srgbClr val="262626"/>
                </a:solidFill>
                <a:highlight>
                  <a:srgbClr val="FFFF00"/>
                </a:highlight>
                <a:latin typeface="Source Sans Pro"/>
                <a:ea typeface="Source Sans Pro"/>
                <a:cs typeface="Source Sans Pro"/>
              </a:rPr>
              <a:t>Break (10 min)</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4. Building trust</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5. Your future with AI</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6. Lab 3: Governance clinic and commitment plan</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7. Review 3 and end-of-session attendance check</a:t>
            </a:r>
          </a:p>
        </p:txBody>
      </p:sp>
      <p:sp>
        <p:nvSpPr>
          <p:cNvPr id="6" name="TextBox 5"/>
          <p:cNvSpPr txBox="1"/>
          <p:nvPr/>
        </p:nvSpPr>
        <p:spPr>
          <a:xfrm>
            <a:off x="1097280" y="6419088"/>
            <a:ext cx="4114800" cy="384048"/>
          </a:xfrm>
          <a:prstGeom prst="rect">
            <a:avLst/>
          </a:prstGeom>
          <a:noFill/>
        </p:spPr>
        <p:txBody>
          <a:bodyPr wrap="square" anchor="ctr">
            <a:noAutofit/>
          </a:bodyPr>
          <a:lstStyle/>
          <a:p>
            <a:pPr algn="l"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WWW.7FORMATIONS.COM</a:t>
            </a:r>
          </a:p>
        </p:txBody>
      </p:sp>
      <p:pic>
        <p:nvPicPr>
          <p:cNvPr id="7" name="Picture 6" descr="image.png"/>
          <p:cNvPicPr>
            <a:picLocks noChangeAspect="1"/>
          </p:cNvPicPr>
          <p:nvPr/>
        </p:nvPicPr>
        <p:blipFill>
          <a:blip r:embed="rId2"/>
          <a:stretch>
            <a:fillRect/>
          </a:stretch>
        </p:blipFill>
        <p:spPr>
          <a:xfrm>
            <a:off x="5614416" y="6437376"/>
            <a:ext cx="1481328" cy="457095"/>
          </a:xfrm>
          <a:prstGeom prst="rect">
            <a:avLst/>
          </a:prstGeom>
        </p:spPr>
      </p:pic>
      <p:sp>
        <p:nvSpPr>
          <p:cNvPr id="8" name="TextBox 7"/>
          <p:cNvSpPr txBox="1"/>
          <p:nvPr/>
        </p:nvSpPr>
        <p:spPr>
          <a:xfrm>
            <a:off x="10972800" y="6419088"/>
            <a:ext cx="777240" cy="384048"/>
          </a:xfrm>
          <a:prstGeom prst="rect">
            <a:avLst/>
          </a:prstGeom>
          <a:noFill/>
        </p:spPr>
        <p:txBody>
          <a:bodyPr wrap="square" anchor="ctr">
            <a:noAutofit/>
          </a:bodyPr>
          <a:lstStyle/>
          <a:p>
            <a:pPr algn="r"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23</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Governance from your seat</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Govern: know the policy, tools, and owners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Map: know where AI is used in your work</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Measure: check outputs; notice patterns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Manage: report problems; help fix them</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NIST AI RMF functions, in employee terms</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Shadow AI and speaking up</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Shadow AI: unapproved tools used with work data</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It bypasses security and data review</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Ask first when unsure</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Report what you saw, when, with examples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Use the named channel, not social media</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Trust and transparency</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Builds trust</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Explaining how AI is used</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People in key decisions</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Fixing problems openly</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AI-use note</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What AI does</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What a person checks</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How to reach a person</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"AI-assisted; checked by [role]"</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Your future with AI</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AI changes tasks within jobs more than whole jobs, so far</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WEF 2025: about 39% of core skills change by 2030</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Rising: analytical thinking, flexibility, AI and data literacy</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Agents will take some routine steps; people check and decide</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EU AI Act Article 4: organizations must ensure staff AI literacy</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200" b="0">
                <a:solidFill>
                  <a:srgbClr val="FF0000"/>
                </a:solidFill>
                <a:latin typeface="Arial"/>
                <a:ea typeface="Arial"/>
                <a:cs typeface="Arial"/>
              </a:rPr>
              <a:t>Lab 3: Governance clinic and commitment plan</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Steps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Decide four Bayside policy scenarios: allowed, ask, or not</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Cite the policy line for each</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Write a customer AI-use note</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Map two task changes in your role</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Write three commitments and a 90-day plan</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Deliverable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W3 Governance scenarios and W4 Commitments and 90-day plan (final)</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Data rule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Fictional Bayside policy and scenarios</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Format</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Hands-on, in pairs or small breakout groups</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4050791" cy="6858000"/>
          </a:xfrm>
          <a:prstGeom prst="rect">
            <a:avLst/>
          </a:prstGeom>
          <a:solidFill>
            <a:srgbClr val="26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548640"/>
            <a:ext cx="3108960" cy="5669280"/>
          </a:xfrm>
          <a:prstGeom prst="rect">
            <a:avLst/>
          </a:prstGeom>
          <a:noFill/>
        </p:spPr>
        <p:txBody>
          <a:bodyPr wrap="square" anchor="ctr">
            <a:noAutofit/>
          </a:bodyPr>
          <a:lstStyle/>
          <a:p>
            <a:pPr algn="ctr" marL="0" indent="0">
              <a:lnSpc>
                <a:spcPct val="100000"/>
              </a:lnSpc>
              <a:spcBef>
                <a:spcPts val="0"/>
              </a:spcBef>
              <a:spcAft>
                <a:spcPts val="0"/>
              </a:spcAft>
              <a:buNone/>
            </a:pPr>
            <a:r>
              <a:rPr lang="en-US" sz="4000" b="0">
                <a:solidFill>
                  <a:srgbClr val="FFFFFF"/>
                </a:solidFill>
                <a:latin typeface="Arial"/>
                <a:ea typeface="Arial"/>
                <a:cs typeface="Arial"/>
              </a:rPr>
              <a:t>Review</a:t>
            </a:r>
          </a:p>
          <a:p>
            <a:pPr algn="ctr" marL="0" indent="0">
              <a:lnSpc>
                <a:spcPct val="100000"/>
              </a:lnSpc>
              <a:spcBef>
                <a:spcPts val="1000"/>
              </a:spcBef>
              <a:spcAft>
                <a:spcPts val="0"/>
              </a:spcAft>
              <a:buNone/>
            </a:pPr>
            <a:r>
              <a:rPr lang="en-US" sz="2000" b="0">
                <a:solidFill>
                  <a:srgbClr val="00B0F0"/>
                </a:solidFill>
                <a:latin typeface="Source Sans Pro"/>
                <a:ea typeface="Source Sans Pro"/>
                <a:cs typeface="Source Sans Pro"/>
              </a:rPr>
              <a:t>Session 3</a:t>
            </a:r>
          </a:p>
        </p:txBody>
      </p:sp>
      <p:sp>
        <p:nvSpPr>
          <p:cNvPr id="5" name="Rounded Rectangle 4"/>
          <p:cNvSpPr/>
          <p:nvPr/>
        </p:nvSpPr>
        <p:spPr>
          <a:xfrm>
            <a:off x="4572000" y="502920"/>
            <a:ext cx="7086600" cy="2697480"/>
          </a:xfrm>
          <a:prstGeom prst="roundRect">
            <a:avLst>
              <a:gd name="adj" fmla="val 6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4892040" y="1371600"/>
            <a:ext cx="914400" cy="914400"/>
          </a:xfrm>
          <a:prstGeom prst="ellipse">
            <a:avLst/>
          </a:prstGeom>
          <a:solidFill>
            <a:srgbClr val="C69C7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tIns="0" rIns="0" bIns="0">
            <a:noAutofit/>
          </a:bodyPr>
          <a:lstStyle/>
          <a:p>
            <a:pPr algn="ctr" marL="0" indent="0">
              <a:lnSpc>
                <a:spcPct val="100000"/>
              </a:lnSpc>
              <a:spcBef>
                <a:spcPts val="0"/>
              </a:spcBef>
              <a:spcAft>
                <a:spcPts val="0"/>
              </a:spcAft>
              <a:buNone/>
            </a:pPr>
            <a:r>
              <a:rPr lang="en-US" sz="3000" b="1">
                <a:solidFill>
                  <a:srgbClr val="FFFFFF"/>
                </a:solidFill>
                <a:latin typeface="Arial"/>
                <a:ea typeface="Arial"/>
                <a:cs typeface="Arial"/>
              </a:rPr>
              <a:t>✓</a:t>
            </a:r>
          </a:p>
        </p:txBody>
      </p:sp>
      <p:sp>
        <p:nvSpPr>
          <p:cNvPr id="7" name="TextBox 6"/>
          <p:cNvSpPr txBox="1"/>
          <p:nvPr/>
        </p:nvSpPr>
        <p:spPr>
          <a:xfrm>
            <a:off x="6080760" y="612648"/>
            <a:ext cx="5440680" cy="2468880"/>
          </a:xfrm>
          <a:prstGeom prst="rect">
            <a:avLst/>
          </a:prstGeom>
          <a:noFill/>
        </p:spPr>
        <p:txBody>
          <a:bodyPr wrap="square" anchor="ctr">
            <a:noAutofit/>
          </a:bodyPr>
          <a:lstStyle/>
          <a:p>
            <a:pPr algn="l" marL="0" indent="0">
              <a:lnSpc>
                <a:spcPct val="100000"/>
              </a:lnSpc>
              <a:spcBef>
                <a:spcPts val="0"/>
              </a:spcBef>
              <a:spcAft>
                <a:spcPts val="200"/>
              </a:spcAft>
              <a:buNone/>
            </a:pPr>
            <a:r>
              <a:rPr lang="en-US" sz="2100" b="1">
                <a:solidFill>
                  <a:srgbClr val="FF0000"/>
                </a:solidFill>
                <a:latin typeface="Source Sans Pro"/>
                <a:ea typeface="Source Sans Pro"/>
                <a:cs typeface="Source Sans Pro"/>
              </a:rPr>
              <a:t>Key takeaways</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Governance needs every employee to follow and speak up</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Transparency and human oversight build trust</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A 90-day plan turns learning into habit</a:t>
            </a:r>
          </a:p>
        </p:txBody>
      </p:sp>
      <p:sp>
        <p:nvSpPr>
          <p:cNvPr id="8" name="Rounded Rectangle 7"/>
          <p:cNvSpPr/>
          <p:nvPr/>
        </p:nvSpPr>
        <p:spPr>
          <a:xfrm>
            <a:off x="4572000" y="3474720"/>
            <a:ext cx="7086600" cy="2697480"/>
          </a:xfrm>
          <a:prstGeom prst="roundRect">
            <a:avLst>
              <a:gd name="adj" fmla="val 6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4892040" y="4343400"/>
            <a:ext cx="914400" cy="914400"/>
          </a:xfrm>
          <a:prstGeom prst="ellipse">
            <a:avLst/>
          </a:prstGeom>
          <a:solidFill>
            <a:srgbClr val="C69C7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tIns="0" rIns="0" bIns="0">
            <a:noAutofit/>
          </a:bodyPr>
          <a:lstStyle/>
          <a:p>
            <a:pPr algn="ctr" marL="0" indent="0">
              <a:lnSpc>
                <a:spcPct val="100000"/>
              </a:lnSpc>
              <a:spcBef>
                <a:spcPts val="0"/>
              </a:spcBef>
              <a:spcAft>
                <a:spcPts val="0"/>
              </a:spcAft>
              <a:buNone/>
            </a:pPr>
            <a:r>
              <a:rPr lang="en-US" sz="3000" b="1">
                <a:solidFill>
                  <a:srgbClr val="FFFFFF"/>
                </a:solidFill>
                <a:latin typeface="Arial"/>
                <a:ea typeface="Arial"/>
                <a:cs typeface="Arial"/>
              </a:rPr>
              <a:t>?</a:t>
            </a:r>
          </a:p>
        </p:txBody>
      </p:sp>
      <p:sp>
        <p:nvSpPr>
          <p:cNvPr id="10" name="TextBox 9"/>
          <p:cNvSpPr txBox="1"/>
          <p:nvPr/>
        </p:nvSpPr>
        <p:spPr>
          <a:xfrm>
            <a:off x="6080760" y="3584448"/>
            <a:ext cx="5440680" cy="2468880"/>
          </a:xfrm>
          <a:prstGeom prst="rect">
            <a:avLst/>
          </a:prstGeom>
          <a:noFill/>
        </p:spPr>
        <p:txBody>
          <a:bodyPr wrap="square" anchor="ctr">
            <a:noAutofit/>
          </a:bodyPr>
          <a:lstStyle/>
          <a:p>
            <a:pPr algn="l" marL="0" indent="0">
              <a:lnSpc>
                <a:spcPct val="100000"/>
              </a:lnSpc>
              <a:spcBef>
                <a:spcPts val="0"/>
              </a:spcBef>
              <a:spcAft>
                <a:spcPts val="200"/>
              </a:spcAft>
              <a:buNone/>
            </a:pPr>
            <a:r>
              <a:rPr lang="en-US" sz="2100" b="1">
                <a:solidFill>
                  <a:srgbClr val="FF0000"/>
                </a:solidFill>
                <a:latin typeface="Source Sans Pro"/>
                <a:ea typeface="Source Sans Pro"/>
                <a:cs typeface="Source Sans Pro"/>
              </a:rPr>
              <a:t>Check yourself</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What is your first commitment?</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Who will review your plan, and when?</a:t>
            </a:r>
          </a:p>
        </p:txBody>
      </p:sp>
      <p:sp>
        <p:nvSpPr>
          <p:cNvPr id="11" name="TextBox 10"/>
          <p:cNvSpPr txBox="1"/>
          <p:nvPr/>
        </p:nvSpPr>
        <p:spPr>
          <a:xfrm>
            <a:off x="1097280" y="6419088"/>
            <a:ext cx="2743200" cy="384048"/>
          </a:xfrm>
          <a:prstGeom prst="rect">
            <a:avLst/>
          </a:prstGeom>
          <a:noFill/>
        </p:spPr>
        <p:txBody>
          <a:bodyPr wrap="square" anchor="ctr">
            <a:noAutofit/>
          </a:bodyPr>
          <a:lstStyle/>
          <a:p>
            <a:pPr algn="l" marL="0" indent="0">
              <a:lnSpc>
                <a:spcPct val="100000"/>
              </a:lnSpc>
              <a:spcBef>
                <a:spcPts val="0"/>
              </a:spcBef>
              <a:spcAft>
                <a:spcPts val="0"/>
              </a:spcAft>
              <a:buNone/>
            </a:pPr>
            <a:r>
              <a:rPr lang="en-US" sz="1000" b="0">
                <a:solidFill>
                  <a:srgbClr val="FFFFFF"/>
                </a:solidFill>
                <a:latin typeface="Source Sans Pro"/>
                <a:ea typeface="Source Sans Pro"/>
                <a:cs typeface="Source Sans Pro"/>
              </a:rPr>
              <a:t>WWW.7FORMATIONS.COM</a:t>
            </a:r>
          </a:p>
        </p:txBody>
      </p:sp>
      <p:pic>
        <p:nvPicPr>
          <p:cNvPr id="12" name="Picture 11" descr="image.png"/>
          <p:cNvPicPr>
            <a:picLocks noChangeAspect="1"/>
          </p:cNvPicPr>
          <p:nvPr/>
        </p:nvPicPr>
        <p:blipFill>
          <a:blip r:embed="rId2"/>
          <a:stretch>
            <a:fillRect/>
          </a:stretch>
        </p:blipFill>
        <p:spPr>
          <a:xfrm>
            <a:off x="5614416" y="6437376"/>
            <a:ext cx="1481328" cy="457095"/>
          </a:xfrm>
          <a:prstGeom prst="rect">
            <a:avLst/>
          </a:prstGeom>
        </p:spPr>
      </p:pic>
      <p:sp>
        <p:nvSpPr>
          <p:cNvPr id="13" name="TextBox 12"/>
          <p:cNvSpPr txBox="1"/>
          <p:nvPr/>
        </p:nvSpPr>
        <p:spPr>
          <a:xfrm>
            <a:off x="10972800" y="6419088"/>
            <a:ext cx="777240" cy="384048"/>
          </a:xfrm>
          <a:prstGeom prst="rect">
            <a:avLst/>
          </a:prstGeom>
          <a:noFill/>
        </p:spPr>
        <p:txBody>
          <a:bodyPr wrap="square" anchor="ctr">
            <a:noAutofit/>
          </a:bodyPr>
          <a:lstStyle/>
          <a:p>
            <a:pPr algn="r"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29</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How your work is assessed</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graphicFrame>
        <p:nvGraphicFramePr>
          <p:cNvPr id="194" name="Table 193"/>
          <p:cNvGraphicFramePr>
            <a:graphicFrameLocks noGrp="1"/>
          </p:cNvGraphicFramePr>
          <p:nvPr/>
        </p:nvGraphicFramePr>
        <p:xfrm>
          <a:off x="1097280" y="2108201"/>
          <a:ext cx="10058400" cy="2743200"/>
        </p:xfrm>
        <a:graphic>
          <a:graphicData uri="http://schemas.openxmlformats.org/drawingml/2006/table">
            <a:tbl>
              <a:tblPr firstRow="1" bandRow="0">
                <a:tableStyleId>{5C22544A-7EE6-4342-B048-85BDC9FD1C3A}</a:tableStyleId>
              </a:tblPr>
              <a:tblGrid>
                <a:gridCol w="3108960"/>
                <a:gridCol w="6949440"/>
              </a:tblGrid>
              <a:tr h="457200">
                <a:tc>
                  <a:txBody>
                    <a:bodyPr wrap="square" anchor="ctr" lIns="109728" tIns="54864" rIns="109728" bIns="54864">
                      <a:noAutofit/>
                    </a:bodyPr>
                    <a:lstStyle/>
                    <a:p>
                      <a:pPr algn="l" marL="0" indent="0">
                        <a:lnSpc>
                          <a:spcPct val="100000"/>
                        </a:lnSpc>
                        <a:spcBef>
                          <a:spcPts val="0"/>
                        </a:spcBef>
                        <a:spcAft>
                          <a:spcPts val="0"/>
                        </a:spcAft>
                        <a:buNone/>
                      </a:pPr>
                      <a:r>
                        <a:rPr lang="en-US" sz="1800" b="1">
                          <a:solidFill>
                            <a:srgbClr val="FFFFFF"/>
                          </a:solidFill>
                          <a:latin typeface="Source Sans Pro"/>
                          <a:ea typeface="Source Sans Pro"/>
                          <a:cs typeface="Source Sans Pro"/>
                        </a:rPr>
                        <a:t>Criterion</a:t>
                      </a:r>
                    </a:p>
                  </a:txBody>
                  <a:tcPr>
                    <a:solidFill>
                      <a:srgbClr val="262626"/>
                    </a:solidFill>
                  </a:tcPr>
                </a:tc>
                <a:tc>
                  <a:txBody>
                    <a:bodyPr wrap="square" anchor="ctr" lIns="109728" tIns="54864" rIns="109728" bIns="54864">
                      <a:noAutofit/>
                    </a:bodyPr>
                    <a:lstStyle/>
                    <a:p>
                      <a:pPr algn="l" marL="0" indent="0">
                        <a:lnSpc>
                          <a:spcPct val="100000"/>
                        </a:lnSpc>
                        <a:spcBef>
                          <a:spcPts val="0"/>
                        </a:spcBef>
                        <a:spcAft>
                          <a:spcPts val="0"/>
                        </a:spcAft>
                        <a:buNone/>
                      </a:pPr>
                      <a:r>
                        <a:rPr lang="en-US" sz="1800" b="1">
                          <a:solidFill>
                            <a:srgbClr val="FFFFFF"/>
                          </a:solidFill>
                          <a:latin typeface="Source Sans Pro"/>
                          <a:ea typeface="Source Sans Pro"/>
                          <a:cs typeface="Source Sans Pro"/>
                        </a:rPr>
                        <a:t>Meets standard</a:t>
                      </a:r>
                    </a:p>
                  </a:txBody>
                  <a:tcPr>
                    <a:solidFill>
                      <a:srgbClr val="262626"/>
                    </a:solidFill>
                  </a:tcPr>
                </a:tc>
              </a:tr>
              <a:tr h="457200">
                <a:tc>
                  <a:txBody>
                    <a:bodyPr wrap="square" anchor="ctr" lIns="109728" tIns="54864" rIns="109728" bIns="54864">
                      <a:noAutofit/>
                    </a:bodyPr>
                    <a:lstStyle/>
                    <a:p>
                      <a:pPr algn="l" marL="0" indent="0">
                        <a:lnSpc>
                          <a:spcPct val="100000"/>
                        </a:lnSpc>
                        <a:spcBef>
                          <a:spcPts val="0"/>
                        </a:spcBef>
                        <a:spcAft>
                          <a:spcPts val="0"/>
                        </a:spcAft>
                        <a:buNone/>
                      </a:pPr>
                      <a:r>
                        <a:rPr lang="en-US" sz="1700" b="1">
                          <a:solidFill>
                            <a:srgbClr val="FF0000"/>
                          </a:solidFill>
                          <a:latin typeface="Source Sans Pro"/>
                          <a:ea typeface="Source Sans Pro"/>
                          <a:cs typeface="Source Sans Pro"/>
                        </a:rPr>
                        <a:t>Ethical check</a:t>
                      </a:r>
                    </a:p>
                  </a:txBody>
                  <a:tcPr>
                    <a:solidFill>
                      <a:srgbClr val="F2F2F2"/>
                    </a:solidFill>
                  </a:tcPr>
                </a:tc>
                <a:tc>
                  <a:txBody>
                    <a:bodyPr wrap="square" anchor="ctr" lIns="109728" tIns="54864" rIns="109728" bIns="54864">
                      <a:noAutofit/>
                    </a:bodyPr>
                    <a:lstStyle/>
                    <a:p>
                      <a:pPr algn="l" marL="0" indent="0">
                        <a:lnSpc>
                          <a:spcPct val="100000"/>
                        </a:lnSpc>
                        <a:spcBef>
                          <a:spcPts val="0"/>
                        </a:spcBef>
                        <a:spcAft>
                          <a:spcPts val="0"/>
                        </a:spcAft>
                        <a:buNone/>
                      </a:pPr>
                      <a:r>
                        <a:rPr lang="en-US" sz="1700" b="0">
                          <a:solidFill>
                            <a:srgbClr val="262626"/>
                          </a:solidFill>
                          <a:latin typeface="Source Sans Pro"/>
                          <a:ea typeface="Source Sans Pro"/>
                          <a:cs typeface="Source Sans Pro"/>
                        </a:rPr>
                        <a:t>Five steps applied to a real use; stakeholders named</a:t>
                      </a:r>
                    </a:p>
                  </a:txBody>
                  <a:tcPr>
                    <a:solidFill>
                      <a:srgbClr val="F2F2F2"/>
                    </a:solidFill>
                  </a:tcPr>
                </a:tc>
              </a:tr>
              <a:tr h="457200">
                <a:tc>
                  <a:txBody>
                    <a:bodyPr wrap="square" anchor="ctr" lIns="109728" tIns="54864" rIns="109728" bIns="54864">
                      <a:noAutofit/>
                    </a:bodyPr>
                    <a:lstStyle/>
                    <a:p>
                      <a:pPr algn="l" marL="0" indent="0">
                        <a:lnSpc>
                          <a:spcPct val="100000"/>
                        </a:lnSpc>
                        <a:spcBef>
                          <a:spcPts val="0"/>
                        </a:spcBef>
                        <a:spcAft>
                          <a:spcPts val="0"/>
                        </a:spcAft>
                        <a:buNone/>
                      </a:pPr>
                      <a:r>
                        <a:rPr lang="en-US" sz="1700" b="1">
                          <a:solidFill>
                            <a:srgbClr val="FF0000"/>
                          </a:solidFill>
                          <a:latin typeface="Source Sans Pro"/>
                          <a:ea typeface="Source Sans Pro"/>
                          <a:cs typeface="Source Sans Pro"/>
                        </a:rPr>
                        <a:t>Bias awareness</a:t>
                      </a:r>
                    </a:p>
                  </a:txBody>
                  <a:tcPr>
                    <a:solidFill>
                      <a:srgbClr val="FFFFFF"/>
                    </a:solidFill>
                  </a:tcPr>
                </a:tc>
                <a:tc>
                  <a:txBody>
                    <a:bodyPr wrap="square" anchor="ctr" lIns="109728" tIns="54864" rIns="109728" bIns="54864">
                      <a:noAutofit/>
                    </a:bodyPr>
                    <a:lstStyle/>
                    <a:p>
                      <a:pPr algn="l" marL="0" indent="0">
                        <a:lnSpc>
                          <a:spcPct val="100000"/>
                        </a:lnSpc>
                        <a:spcBef>
                          <a:spcPts val="0"/>
                        </a:spcBef>
                        <a:spcAft>
                          <a:spcPts val="0"/>
                        </a:spcAft>
                        <a:buNone/>
                      </a:pPr>
                      <a:r>
                        <a:rPr lang="en-US" sz="1700" b="0">
                          <a:solidFill>
                            <a:srgbClr val="262626"/>
                          </a:solidFill>
                          <a:latin typeface="Source Sans Pro"/>
                          <a:ea typeface="Source Sans Pro"/>
                          <a:cs typeface="Source Sans Pro"/>
                        </a:rPr>
                        <a:t>Bias type identified with a report path</a:t>
                      </a:r>
                    </a:p>
                  </a:txBody>
                  <a:tcPr>
                    <a:solidFill>
                      <a:srgbClr val="FFFFFF"/>
                    </a:solidFill>
                  </a:tcPr>
                </a:tc>
              </a:tr>
              <a:tr h="457200">
                <a:tc>
                  <a:txBody>
                    <a:bodyPr wrap="square" anchor="ctr" lIns="109728" tIns="54864" rIns="109728" bIns="54864">
                      <a:noAutofit/>
                    </a:bodyPr>
                    <a:lstStyle/>
                    <a:p>
                      <a:pPr algn="l" marL="0" indent="0">
                        <a:lnSpc>
                          <a:spcPct val="100000"/>
                        </a:lnSpc>
                        <a:spcBef>
                          <a:spcPts val="0"/>
                        </a:spcBef>
                        <a:spcAft>
                          <a:spcPts val="0"/>
                        </a:spcAft>
                        <a:buNone/>
                      </a:pPr>
                      <a:r>
                        <a:rPr lang="en-US" sz="1700" b="1">
                          <a:solidFill>
                            <a:srgbClr val="FF0000"/>
                          </a:solidFill>
                          <a:latin typeface="Source Sans Pro"/>
                          <a:ea typeface="Source Sans Pro"/>
                          <a:cs typeface="Source Sans Pro"/>
                        </a:rPr>
                        <a:t>Data protection</a:t>
                      </a:r>
                    </a:p>
                  </a:txBody>
                  <a:tcPr>
                    <a:solidFill>
                      <a:srgbClr val="F2F2F2"/>
                    </a:solidFill>
                  </a:tcPr>
                </a:tc>
                <a:tc>
                  <a:txBody>
                    <a:bodyPr wrap="square" anchor="ctr" lIns="109728" tIns="54864" rIns="109728" bIns="54864">
                      <a:noAutofit/>
                    </a:bodyPr>
                    <a:lstStyle/>
                    <a:p>
                      <a:pPr algn="l" marL="0" indent="0">
                        <a:lnSpc>
                          <a:spcPct val="100000"/>
                        </a:lnSpc>
                        <a:spcBef>
                          <a:spcPts val="0"/>
                        </a:spcBef>
                        <a:spcAft>
                          <a:spcPts val="0"/>
                        </a:spcAft>
                        <a:buNone/>
                      </a:pPr>
                      <a:r>
                        <a:rPr lang="en-US" sz="1700" b="0">
                          <a:solidFill>
                            <a:srgbClr val="262626"/>
                          </a:solidFill>
                          <a:latin typeface="Source Sans Pro"/>
                          <a:ea typeface="Source Sans Pro"/>
                          <a:cs typeface="Source Sans Pro"/>
                        </a:rPr>
                        <a:t>No restricted data remains; placeholders used</a:t>
                      </a:r>
                    </a:p>
                  </a:txBody>
                  <a:tcPr>
                    <a:solidFill>
                      <a:srgbClr val="F2F2F2"/>
                    </a:solidFill>
                  </a:tcPr>
                </a:tc>
              </a:tr>
              <a:tr h="457200">
                <a:tc>
                  <a:txBody>
                    <a:bodyPr wrap="square" anchor="ctr" lIns="109728" tIns="54864" rIns="109728" bIns="54864">
                      <a:noAutofit/>
                    </a:bodyPr>
                    <a:lstStyle/>
                    <a:p>
                      <a:pPr algn="l" marL="0" indent="0">
                        <a:lnSpc>
                          <a:spcPct val="100000"/>
                        </a:lnSpc>
                        <a:spcBef>
                          <a:spcPts val="0"/>
                        </a:spcBef>
                        <a:spcAft>
                          <a:spcPts val="0"/>
                        </a:spcAft>
                        <a:buNone/>
                      </a:pPr>
                      <a:r>
                        <a:rPr lang="en-US" sz="1700" b="1">
                          <a:solidFill>
                            <a:srgbClr val="FF0000"/>
                          </a:solidFill>
                          <a:latin typeface="Source Sans Pro"/>
                          <a:ea typeface="Source Sans Pro"/>
                          <a:cs typeface="Source Sans Pro"/>
                        </a:rPr>
                        <a:t>Governance and trust</a:t>
                      </a:r>
                    </a:p>
                  </a:txBody>
                  <a:tcPr>
                    <a:solidFill>
                      <a:srgbClr val="FFFFFF"/>
                    </a:solidFill>
                  </a:tcPr>
                </a:tc>
                <a:tc>
                  <a:txBody>
                    <a:bodyPr wrap="square" anchor="ctr" lIns="109728" tIns="54864" rIns="109728" bIns="54864">
                      <a:noAutofit/>
                    </a:bodyPr>
                    <a:lstStyle/>
                    <a:p>
                      <a:pPr algn="l" marL="0" indent="0">
                        <a:lnSpc>
                          <a:spcPct val="100000"/>
                        </a:lnSpc>
                        <a:spcBef>
                          <a:spcPts val="0"/>
                        </a:spcBef>
                        <a:spcAft>
                          <a:spcPts val="0"/>
                        </a:spcAft>
                        <a:buNone/>
                      </a:pPr>
                      <a:r>
                        <a:rPr lang="en-US" sz="1700" b="0">
                          <a:solidFill>
                            <a:srgbClr val="262626"/>
                          </a:solidFill>
                          <a:latin typeface="Source Sans Pro"/>
                          <a:ea typeface="Source Sans Pro"/>
                          <a:cs typeface="Source Sans Pro"/>
                        </a:rPr>
                        <a:t>Duties stated; clear AI-use note written</a:t>
                      </a:r>
                    </a:p>
                  </a:txBody>
                  <a:tcPr>
                    <a:solidFill>
                      <a:srgbClr val="FFFFFF"/>
                    </a:solidFill>
                  </a:tcPr>
                </a:tc>
              </a:tr>
              <a:tr h="457200">
                <a:tc>
                  <a:txBody>
                    <a:bodyPr wrap="square" anchor="ctr" lIns="109728" tIns="54864" rIns="109728" bIns="54864">
                      <a:noAutofit/>
                    </a:bodyPr>
                    <a:lstStyle/>
                    <a:p>
                      <a:pPr algn="l" marL="0" indent="0">
                        <a:lnSpc>
                          <a:spcPct val="100000"/>
                        </a:lnSpc>
                        <a:spcBef>
                          <a:spcPts val="0"/>
                        </a:spcBef>
                        <a:spcAft>
                          <a:spcPts val="0"/>
                        </a:spcAft>
                        <a:buNone/>
                      </a:pPr>
                      <a:r>
                        <a:rPr lang="en-US" sz="1700" b="1">
                          <a:solidFill>
                            <a:srgbClr val="FF0000"/>
                          </a:solidFill>
                          <a:latin typeface="Source Sans Pro"/>
                          <a:ea typeface="Source Sans Pro"/>
                          <a:cs typeface="Source Sans Pro"/>
                        </a:rPr>
                        <a:t>Future readiness</a:t>
                      </a:r>
                    </a:p>
                  </a:txBody>
                  <a:tcPr>
                    <a:solidFill>
                      <a:srgbClr val="F2F2F2"/>
                    </a:solidFill>
                  </a:tcPr>
                </a:tc>
                <a:tc>
                  <a:txBody>
                    <a:bodyPr wrap="square" anchor="ctr" lIns="109728" tIns="54864" rIns="109728" bIns="54864">
                      <a:noAutofit/>
                    </a:bodyPr>
                    <a:lstStyle/>
                    <a:p>
                      <a:pPr algn="l" marL="0" indent="0">
                        <a:lnSpc>
                          <a:spcPct val="100000"/>
                        </a:lnSpc>
                        <a:spcBef>
                          <a:spcPts val="0"/>
                        </a:spcBef>
                        <a:spcAft>
                          <a:spcPts val="0"/>
                        </a:spcAft>
                        <a:buNone/>
                      </a:pPr>
                      <a:r>
                        <a:rPr lang="en-US" sz="1700" b="0">
                          <a:solidFill>
                            <a:srgbClr val="262626"/>
                          </a:solidFill>
                          <a:latin typeface="Source Sans Pro"/>
                          <a:ea typeface="Source Sans Pro"/>
                          <a:cs typeface="Source Sans Pro"/>
                        </a:rPr>
                        <a:t>90-day plan with 3 skills, actions, and dates</a:t>
                      </a:r>
                    </a:p>
                  </a:txBody>
                  <a:tcPr>
                    <a:solidFill>
                      <a:srgbClr val="F2F2F2"/>
                    </a:solidFill>
                  </a:tcPr>
                </a:tc>
              </a:tr>
            </a:tbl>
          </a:graphicData>
        </a:graphic>
      </p:graphicFrame>
      <p:sp>
        <p:nvSpPr>
          <p:cNvPr id="195" name="TextBox 194"/>
          <p:cNvSpPr txBox="1"/>
          <p:nvPr/>
        </p:nvSpPr>
        <p:spPr>
          <a:xfrm>
            <a:off x="1097280" y="5257800"/>
            <a:ext cx="10058400" cy="548640"/>
          </a:xfrm>
          <a:prstGeom prst="rect">
            <a:avLst/>
          </a:prstGeom>
          <a:noFill/>
        </p:spPr>
        <p:txBody>
          <a:bodyPr wrap="square" anchor="t">
            <a:noAutofit/>
          </a:bodyPr>
          <a:lstStyle/>
          <a:p>
            <a:pPr algn="l" marL="0" indent="0">
              <a:lnSpc>
                <a:spcPct val="100000"/>
              </a:lnSpc>
              <a:spcBef>
                <a:spcPts val="0"/>
              </a:spcBef>
              <a:spcAft>
                <a:spcPts val="0"/>
              </a:spcAft>
              <a:buNone/>
            </a:pPr>
            <a:r>
              <a:rPr lang="en-US" sz="1500" b="0" i="1">
                <a:solidFill>
                  <a:srgbClr val="3F3F3F"/>
                </a:solidFill>
                <a:latin typeface="Source Sans Pro"/>
                <a:ea typeface="Source Sans Pro"/>
                <a:cs typeface="Source Sans Pro"/>
              </a:rPr>
              <a:t>Each criterion is scored Not yet / Meets / Strong. Completion requires Meets on every criterion; resubmission is allowed within the course window.</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Attendance and completion rules</a:t>
            </a:r>
          </a:p>
        </p:txBody>
      </p:sp>
      <p:sp>
        <p:nvSpPr>
          <p:cNvPr id="3" name="Text Placeholder 2"/>
          <p:cNvSpPr>
            <a:spLocks noGrp="1"/>
          </p:cNvSpPr>
          <p:nvPr>
            <p:ph type="body" idx="1"/>
          </p:nvPr>
        </p:nvSpPr>
        <p:spPr/>
        <p:txBody>
          <a:bodyPr wrap="square" anchor="t">
            <a:noAutofit/>
          </a:bodyPr>
          <a:lstStyle/>
          <a:p>
            <a:pPr algn="l" marL="393065" indent="-393065">
              <a:lnSpc>
                <a:spcPct val="100000"/>
              </a:lnSpc>
              <a:spcBef>
                <a:spcPts val="12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Attendance is taken at the start and end of every session</a:t>
            </a:r>
          </a:p>
          <a:p>
            <a:pPr algn="l" marL="393065" indent="-393065">
              <a:lnSpc>
                <a:spcPct val="100000"/>
              </a:lnSpc>
              <a:spcBef>
                <a:spcPts val="12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100% of instructional hours required; make up a missed session in another cohort within 30 days</a:t>
            </a:r>
          </a:p>
          <a:p>
            <a:pPr algn="l" marL="393065" indent="-393065">
              <a:lnSpc>
                <a:spcPct val="100000"/>
              </a:lnSpc>
              <a:spcBef>
                <a:spcPts val="12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Submit every required lab deliverable and score Meets on the final assessment</a:t>
            </a:r>
          </a:p>
          <a:p>
            <a:pPr algn="l" marL="393065" indent="-393065">
              <a:lnSpc>
                <a:spcPct val="100000"/>
              </a:lnSpc>
              <a:spcBef>
                <a:spcPts val="12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Each completion is tied to you, your employer FEIN, and course FAST-17</a:t>
            </a:r>
          </a:p>
          <a:p>
            <a:pPr algn="l" marL="393065" indent="-393065">
              <a:lnSpc>
                <a:spcPct val="100000"/>
              </a:lnSpc>
              <a:spcBef>
                <a:spcPts val="12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FAST AI pays for completions only; employers and trainees are never charged</a:t>
            </a:r>
          </a:p>
          <a:p>
            <a:pPr algn="l" marL="393065" indent="-393065">
              <a:lnSpc>
                <a:spcPct val="100000"/>
              </a:lnSpc>
              <a:spcBef>
                <a:spcPts val="12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Optional pre-work is supplemental and never replaces a live session</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200" b="0">
                <a:solidFill>
                  <a:srgbClr val="FF0000"/>
                </a:solidFill>
                <a:latin typeface="Arial"/>
                <a:ea typeface="Arial"/>
                <a:cs typeface="Arial"/>
              </a:rPr>
              <a:t>What you take away and what comes next</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Your deliverables</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W1 Ethical risk check</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W2 Data-safe prompt (before and after)</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W3 Governance scenarios and AI-use note</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W4 Responsible-AI commitments and 90-day learning plan (final)</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W5 Responsible-AI pocket card (take-home)</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Next steps</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Review your 90-day plan with your reviewer</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Managers and policy owners: FAST-10 AI Governance, Risk, Ethics</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FAST-16 Working Well with AI, if not yet taken</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Svekis, AI Literacy for All Employees, ch. 15 (best practices)</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200" b="0">
                <a:solidFill>
                  <a:srgbClr val="FF0000"/>
                </a:solidFill>
                <a:latin typeface="Arial"/>
                <a:ea typeface="Arial"/>
                <a:cs typeface="Arial"/>
              </a:rPr>
              <a:t>References and suggested reading</a:t>
            </a:r>
          </a:p>
        </p:txBody>
      </p:sp>
      <p:sp>
        <p:nvSpPr>
          <p:cNvPr id="3" name="Text Placeholder 2"/>
          <p:cNvSpPr>
            <a:spLocks noGrp="1"/>
          </p:cNvSpPr>
          <p:nvPr>
            <p:ph type="body" idx="1"/>
          </p:nvPr>
        </p:nvSpPr>
        <p:spPr/>
        <p:txBody>
          <a:bodyPr wrap="square" anchor="t">
            <a:noAutofit/>
          </a:bodyPr>
          <a:lstStyle/>
          <a:p>
            <a:pPr algn="l" marL="329565" indent="-329565">
              <a:lnSpc>
                <a:spcPct val="100000"/>
              </a:lnSpc>
              <a:spcBef>
                <a:spcPts val="8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Svekis, L. L. (2026). AI Literacy for All Employees: Understanding the Role of Artificial Intelligence in the Modern Workplace. Kindle edition. Chapters 8-12 and 14 (suggested reading).</a:t>
            </a:r>
          </a:p>
          <a:p>
            <a:pPr algn="l" marL="329565" indent="-329565">
              <a:lnSpc>
                <a:spcPct val="100000"/>
              </a:lnSpc>
              <a:spcBef>
                <a:spcPts val="8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Massachusetts G.L. c. 151B; G.L. c. 93H; 201 CMR 17.00; Attorney General AI advisory (April 2024).</a:t>
            </a:r>
          </a:p>
          <a:p>
            <a:pPr algn="l" marL="329565" indent="-329565">
              <a:lnSpc>
                <a:spcPct val="100000"/>
              </a:lnSpc>
              <a:spcBef>
                <a:spcPts val="8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NIST AI Risk Management Framework (AI RMF 1.0) and Playbook.</a:t>
            </a:r>
          </a:p>
          <a:p>
            <a:pPr algn="l" marL="329565" indent="-329565">
              <a:lnSpc>
                <a:spcPct val="100000"/>
              </a:lnSpc>
              <a:spcBef>
                <a:spcPts val="8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FBI IC3 PSAs: generative AI fraud (Dec 3, 2024); impersonation scams (Sept 17, 2026).</a:t>
            </a:r>
          </a:p>
          <a:p>
            <a:pPr algn="l" marL="329565" indent="-329565">
              <a:lnSpc>
                <a:spcPct val="100000"/>
              </a:lnSpc>
              <a:spcBef>
                <a:spcPts val="8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World Economic Forum (2025). Future of Jobs Report 2025, Skills Outlook.</a:t>
            </a:r>
          </a:p>
          <a:p>
            <a:pPr algn="l" marL="329565" indent="-329565">
              <a:lnSpc>
                <a:spcPct val="100000"/>
              </a:lnSpc>
              <a:spcBef>
                <a:spcPts val="8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EU AI Act (Article 4, AI literacy); Colorado SB26-189 (2026); NYC Local Law 144.</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ctr" marL="0" indent="0">
              <a:lnSpc>
                <a:spcPct val="100000"/>
              </a:lnSpc>
              <a:spcBef>
                <a:spcPts val="0"/>
              </a:spcBef>
              <a:spcAft>
                <a:spcPts val="0"/>
              </a:spcAft>
              <a:buNone/>
            </a:pPr>
            <a:r>
              <a:rPr lang="en-US" sz="4000" b="0">
                <a:solidFill>
                  <a:srgbClr val="FF0000"/>
                </a:solidFill>
                <a:latin typeface="Arial"/>
                <a:ea typeface="Arial"/>
                <a:cs typeface="Arial"/>
              </a:rPr>
              <a:t>Thank You</a:t>
            </a:r>
          </a:p>
        </p:txBody>
      </p:sp>
      <p:sp>
        <p:nvSpPr>
          <p:cNvPr id="3" name="Text Placeholder 2"/>
          <p:cNvSpPr>
            <a:spLocks noGrp="1"/>
          </p:cNvSpPr>
          <p:nvPr>
            <p:ph type="body" idx="1"/>
          </p:nvPr>
        </p:nvSpPr>
        <p:spPr/>
        <p:txBody>
          <a:bodyPr wrap="square" anchor="t">
            <a:noAutofit/>
          </a:bodyPr>
          <a:lstStyle/>
          <a:p>
            <a:pPr algn="l" marL="0" indent="0">
              <a:lnSpc>
                <a:spcPct val="100000"/>
              </a:lnSpc>
              <a:spcBef>
                <a:spcPts val="0"/>
              </a:spcBef>
              <a:spcAft>
                <a:spcPts val="600"/>
              </a:spcAft>
              <a:buNone/>
            </a:pPr>
            <a:r>
              <a:rPr lang="en-US" sz="2400" b="0">
                <a:solidFill>
                  <a:srgbClr val="FF0000"/>
                </a:solidFill>
                <a:latin typeface="Arial"/>
                <a:ea typeface="Arial"/>
                <a:cs typeface="Arial"/>
              </a:rPr>
              <a:t>Thank you for learning with 7formations</a:t>
            </a:r>
          </a:p>
          <a:p>
            <a:pPr algn="l" marL="393065" indent="-393065">
              <a:lnSpc>
                <a:spcPct val="100000"/>
              </a:lnSpc>
              <a:spcBef>
                <a:spcPts val="14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Complete the post-course confidence survey</a:t>
            </a:r>
          </a:p>
          <a:p>
            <a:pPr algn="l" marL="393065" indent="-393065">
              <a:lnSpc>
                <a:spcPct val="100000"/>
              </a:lnSpc>
              <a:spcBef>
                <a:spcPts val="10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Keep your worksheets and take-home tools at your workstation</a:t>
            </a:r>
          </a:p>
          <a:p>
            <a:pPr algn="l" marL="393065" indent="-393065">
              <a:lnSpc>
                <a:spcPct val="100000"/>
              </a:lnSpc>
              <a:spcBef>
                <a:spcPts val="10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Keep using fictional or sanitized data and approved tools only</a:t>
            </a:r>
          </a:p>
          <a:p>
            <a:pPr algn="l" marL="393065" indent="-393065">
              <a:lnSpc>
                <a:spcPct val="100000"/>
              </a:lnSpc>
              <a:spcBef>
                <a:spcPts val="10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Questions after class: reach out through WWW.7FORMATIONS.COM</a:t>
            </a:r>
          </a:p>
          <a:p>
            <a:pPr algn="l" marL="0" indent="0">
              <a:lnSpc>
                <a:spcPct val="100000"/>
              </a:lnSpc>
              <a:spcBef>
                <a:spcPts val="2600"/>
              </a:spcBef>
              <a:spcAft>
                <a:spcPts val="0"/>
              </a:spcAft>
              <a:buNone/>
            </a:pPr>
            <a:r>
              <a:rPr lang="en-US" sz="1800" b="1">
                <a:solidFill>
                  <a:srgbClr val="0070C0"/>
                </a:solidFill>
                <a:latin typeface="Source Sans Pro"/>
                <a:ea typeface="Source Sans Pro"/>
                <a:cs typeface="Source Sans Pro"/>
              </a:rPr>
              <a:t>Wadood Chaudhary  |  7formations</a:t>
            </a:r>
          </a:p>
          <a:p>
            <a:pPr algn="l" marL="0" indent="0">
              <a:lnSpc>
                <a:spcPct val="100000"/>
              </a:lnSpc>
              <a:spcBef>
                <a:spcPts val="600"/>
              </a:spcBef>
              <a:spcAft>
                <a:spcPts val="0"/>
              </a:spcAft>
              <a:buNone/>
            </a:pPr>
            <a:r>
              <a:rPr lang="en-US" sz="1800" b="1">
                <a:solidFill>
                  <a:srgbClr val="0070C0"/>
                </a:solidFill>
                <a:latin typeface="Source Sans Pro"/>
                <a:ea typeface="Source Sans Pro"/>
                <a:cs typeface="Source Sans Pro"/>
              </a:rPr>
              <a:t>WWW.7FORMATIONS.COM</a:t>
            </a:r>
          </a:p>
        </p:txBody>
      </p:sp>
      <p:sp>
        <p:nvSpPr>
          <p:cNvPr id="4" name="Text Placeholder 3"/>
          <p:cNvSpPr>
            <a:spLocks noGrp="1"/>
          </p:cNvSpPr>
          <p:nvPr>
            <p:ph type="body" idx="2"/>
          </p:nvPr>
        </p:nvSpPr>
        <p:spPr/>
        <p:txBody>
          <a:bodyPr wrap="square" anchor="t">
            <a:noAutofit/>
          </a:bodyPr>
          <a:lstStyle/>
          <a:p>
            <a:pPr algn="ctr" marL="0" indent="0">
              <a:lnSpc>
                <a:spcPct val="100000"/>
              </a:lnSpc>
              <a:spcBef>
                <a:spcPts val="0"/>
              </a:spcBef>
              <a:spcAft>
                <a:spcPts val="0"/>
              </a:spcAft>
              <a:buNone/>
            </a:pPr>
            <a:r>
              <a:rPr lang="en-US" sz="1700" b="0">
                <a:solidFill>
                  <a:srgbClr val="FFFFFF"/>
                </a:solidFill>
                <a:latin typeface="Source Sans Pro"/>
                <a:ea typeface="Source Sans Pro"/>
                <a:cs typeface="Source Sans Pro"/>
              </a:rPr>
              <a:t>FAST-17  Responsible AI for All Staff</a:t>
            </a:r>
          </a:p>
          <a:p>
            <a:pPr algn="ctr" marL="0" indent="0">
              <a:lnSpc>
                <a:spcPct val="100000"/>
              </a:lnSpc>
              <a:spcBef>
                <a:spcPts val="2400"/>
              </a:spcBef>
              <a:spcAft>
                <a:spcPts val="0"/>
              </a:spcAft>
              <a:buNone/>
            </a:pPr>
            <a:r>
              <a:rPr lang="en-US" sz="2600" b="0">
                <a:solidFill>
                  <a:srgbClr val="00B0F0"/>
                </a:solidFill>
                <a:latin typeface="Source Sans Pro"/>
                <a:ea typeface="Source Sans Pro"/>
                <a:cs typeface="Source Sans Pro"/>
              </a:rPr>
              <a:t>Questions?</a:t>
            </a:r>
          </a:p>
        </p:txBody>
      </p:sp>
      <p:sp>
        <p:nvSpPr>
          <p:cNvPr id="149" name="Google Shape;149;p2"/>
          <p:cNvSpPr txBox="1"/>
          <p:nvPr>
            <p:ph idx="11" type="ftr"/>
          </p:nvPr>
        </p:nvSpPr>
        <p:spPr>
          <a:xfrm>
            <a:off x="5458983" y="6446520"/>
            <a:ext cx="5334019"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50" name="Google Shape;150;p2"/>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pic>
        <p:nvPicPr>
          <p:cNvPr id="194" name="Picture 193" descr="image12.png"/>
          <p:cNvPicPr>
            <a:picLocks noChangeAspect="1"/>
          </p:cNvPicPr>
          <p:nvPr/>
        </p:nvPicPr>
        <p:blipFill>
          <a:blip r:embed="rId2"/>
          <a:stretch>
            <a:fillRect/>
          </a:stretch>
        </p:blipFill>
        <p:spPr>
          <a:xfrm>
            <a:off x="0" y="0"/>
            <a:ext cx="12191695" cy="6400800"/>
          </a:xfrm>
          <a:prstGeom prst="rect">
            <a:avLst/>
          </a:prstGeom>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RetrospectVTI">
  <a:themeElements>
    <a:clrScheme name="AnalogousFromLightSeed_2SEEDS">
      <a:dk1>
        <a:srgbClr val="000000"/>
      </a:dk1>
      <a:lt1>
        <a:srgbClr val="FFFFFF"/>
      </a:lt1>
      <a:dk2>
        <a:srgbClr val="412E24"/>
      </a:dk2>
      <a:lt2>
        <a:srgbClr val="E8E7E2"/>
      </a:lt2>
      <a:accent1>
        <a:srgbClr val="7EAAC6"/>
      </a:accent1>
      <a:accent2>
        <a:srgbClr val="7684C3"/>
      </a:accent2>
      <a:accent3>
        <a:srgbClr val="9D8FCE"/>
      </a:accent3>
      <a:accent4>
        <a:srgbClr val="C37776"/>
      </a:accent4>
      <a:accent5>
        <a:srgbClr val="C69C7D"/>
      </a:accent5>
      <a:accent6>
        <a:srgbClr val="AFA56A"/>
      </a:accent6>
      <a:hlink>
        <a:srgbClr val="8D8355"/>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RetrospectVTI">
  <a:themeElements>
    <a:clrScheme name="AnalogousFromLightSeed_2SEEDS">
      <a:dk1>
        <a:srgbClr val="000000"/>
      </a:dk1>
      <a:lt1>
        <a:srgbClr val="FFFFFF"/>
      </a:lt1>
      <a:dk2>
        <a:srgbClr val="412E24"/>
      </a:dk2>
      <a:lt2>
        <a:srgbClr val="E8E7E2"/>
      </a:lt2>
      <a:accent1>
        <a:srgbClr val="7EAAC6"/>
      </a:accent1>
      <a:accent2>
        <a:srgbClr val="7684C3"/>
      </a:accent2>
      <a:accent3>
        <a:srgbClr val="9D8FCE"/>
      </a:accent3>
      <a:accent4>
        <a:srgbClr val="C37776"/>
      </a:accent4>
      <a:accent5>
        <a:srgbClr val="C69C7D"/>
      </a:accent5>
      <a:accent6>
        <a:srgbClr val="AFA56A"/>
      </a:accent6>
      <a:hlink>
        <a:srgbClr val="8D8355"/>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2020-01-20T21:30:36Z</dcterms:created>
  <dc:creator>Masroor Ahmad</dc:creator>
</cp:coreProperties>
</file>